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1" r:id="rId6"/>
  </p:sldMasterIdLst>
  <p:notesMasterIdLst>
    <p:notesMasterId r:id="rId29"/>
  </p:notesMasterIdLst>
  <p:handoutMasterIdLst>
    <p:handoutMasterId r:id="rId30"/>
  </p:handoutMasterIdLst>
  <p:sldIdLst>
    <p:sldId id="306" r:id="rId7"/>
    <p:sldId id="3381" r:id="rId8"/>
    <p:sldId id="3366" r:id="rId9"/>
    <p:sldId id="3389" r:id="rId10"/>
    <p:sldId id="3390" r:id="rId11"/>
    <p:sldId id="316" r:id="rId12"/>
    <p:sldId id="317" r:id="rId13"/>
    <p:sldId id="3378" r:id="rId14"/>
    <p:sldId id="3379" r:id="rId15"/>
    <p:sldId id="3380" r:id="rId16"/>
    <p:sldId id="3370" r:id="rId17"/>
    <p:sldId id="308" r:id="rId18"/>
    <p:sldId id="3368" r:id="rId19"/>
    <p:sldId id="3361" r:id="rId20"/>
    <p:sldId id="3362" r:id="rId21"/>
    <p:sldId id="3363" r:id="rId22"/>
    <p:sldId id="315" r:id="rId23"/>
    <p:sldId id="3374" r:id="rId24"/>
    <p:sldId id="3377" r:id="rId25"/>
    <p:sldId id="3388" r:id="rId26"/>
    <p:sldId id="3391" r:id="rId27"/>
    <p:sldId id="33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AD79B1-52F3-48EF-860B-FF4D43F47D20}">
          <p14:sldIdLst>
            <p14:sldId id="306"/>
            <p14:sldId id="3381"/>
          </p14:sldIdLst>
        </p14:section>
        <p14:section name="Untitled Section" id="{3858C862-B4FC-49CB-9AB6-C53ADA69FE2F}">
          <p14:sldIdLst>
            <p14:sldId id="3366"/>
            <p14:sldId id="3389"/>
            <p14:sldId id="3390"/>
            <p14:sldId id="316"/>
            <p14:sldId id="317"/>
            <p14:sldId id="3378"/>
            <p14:sldId id="3379"/>
            <p14:sldId id="3380"/>
            <p14:sldId id="3370"/>
            <p14:sldId id="308"/>
            <p14:sldId id="3368"/>
            <p14:sldId id="3361"/>
            <p14:sldId id="3362"/>
            <p14:sldId id="3363"/>
            <p14:sldId id="315"/>
            <p14:sldId id="3374"/>
            <p14:sldId id="3377"/>
            <p14:sldId id="3388"/>
            <p14:sldId id="3391"/>
            <p14:sldId id="3365"/>
          </p14:sldIdLst>
        </p14:section>
        <p14:section name="Backups" id="{7D050637-182B-4940-881F-F12C6B80194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 Victoria" initials="SV" lastIdx="1" clrIdx="0">
    <p:extLst>
      <p:ext uri="{19B8F6BF-5375-455C-9EA6-DF929625EA0E}">
        <p15:presenceInfo xmlns:p15="http://schemas.microsoft.com/office/powerpoint/2012/main" userId="S::schmidtv@merck.com::23f64903-1f4b-4a11-843b-58de253558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94660"/>
  </p:normalViewPr>
  <p:slideViewPr>
    <p:cSldViewPr snapToGrid="0">
      <p:cViewPr varScale="1">
        <p:scale>
          <a:sx n="71" d="100"/>
          <a:sy n="71" d="100"/>
        </p:scale>
        <p:origin x="6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elmola, Ahmed Nabil" userId="348873fc-4e76-467d-8b02-50df10f80230" providerId="ADAL" clId="{0243C433-580D-4FA4-9896-AECD413BAC96}"/>
    <pc:docChg chg="undo custSel addSld delSld modSld addSection modSection">
      <pc:chgData name="Abdelmola, Ahmed Nabil" userId="348873fc-4e76-467d-8b02-50df10f80230" providerId="ADAL" clId="{0243C433-580D-4FA4-9896-AECD413BAC96}" dt="2021-08-29T13:46:18.679" v="299" actId="1076"/>
      <pc:docMkLst>
        <pc:docMk/>
      </pc:docMkLst>
      <pc:sldChg chg="modSp">
        <pc:chgData name="Abdelmola, Ahmed Nabil" userId="348873fc-4e76-467d-8b02-50df10f80230" providerId="ADAL" clId="{0243C433-580D-4FA4-9896-AECD413BAC96}" dt="2021-08-29T13:36:23.794" v="249"/>
        <pc:sldMkLst>
          <pc:docMk/>
          <pc:sldMk cId="2114569471" sldId="306"/>
        </pc:sldMkLst>
        <pc:spChg chg="mod">
          <ac:chgData name="Abdelmola, Ahmed Nabil" userId="348873fc-4e76-467d-8b02-50df10f80230" providerId="ADAL" clId="{0243C433-580D-4FA4-9896-AECD413BAC96}" dt="2021-08-29T13:36:23.794" v="249"/>
          <ac:spMkLst>
            <pc:docMk/>
            <pc:sldMk cId="2114569471" sldId="306"/>
            <ac:spMk id="6" creationId="{BF63CD91-D9CA-40B1-B100-4523F4024D9D}"/>
          </ac:spMkLst>
        </pc:spChg>
        <pc:spChg chg="mod">
          <ac:chgData name="Abdelmola, Ahmed Nabil" userId="348873fc-4e76-467d-8b02-50df10f80230" providerId="ADAL" clId="{0243C433-580D-4FA4-9896-AECD413BAC96}" dt="2021-08-29T13:36:23.794" v="249"/>
          <ac:spMkLst>
            <pc:docMk/>
            <pc:sldMk cId="2114569471" sldId="306"/>
            <ac:spMk id="7" creationId="{EAEE13C8-C841-4C5F-B1D3-AB9B4A0F72C3}"/>
          </ac:spMkLst>
        </pc:spChg>
      </pc:sldChg>
      <pc:sldChg chg="delSp modSp mod">
        <pc:chgData name="Abdelmola, Ahmed Nabil" userId="348873fc-4e76-467d-8b02-50df10f80230" providerId="ADAL" clId="{0243C433-580D-4FA4-9896-AECD413BAC96}" dt="2021-08-29T12:29:00.570" v="191" actId="478"/>
        <pc:sldMkLst>
          <pc:docMk/>
          <pc:sldMk cId="4275687620" sldId="308"/>
        </pc:sldMkLst>
        <pc:spChg chg="del mod">
          <ac:chgData name="Abdelmola, Ahmed Nabil" userId="348873fc-4e76-467d-8b02-50df10f80230" providerId="ADAL" clId="{0243C433-580D-4FA4-9896-AECD413BAC96}" dt="2021-08-29T12:29:00.570" v="191" actId="478"/>
          <ac:spMkLst>
            <pc:docMk/>
            <pc:sldMk cId="4275687620" sldId="308"/>
            <ac:spMk id="6" creationId="{9B4314C0-44E9-490A-BB8A-1FB305718B13}"/>
          </ac:spMkLst>
        </pc:spChg>
      </pc:sldChg>
      <pc:sldChg chg="delSp mod">
        <pc:chgData name="Abdelmola, Ahmed Nabil" userId="348873fc-4e76-467d-8b02-50df10f80230" providerId="ADAL" clId="{0243C433-580D-4FA4-9896-AECD413BAC96}" dt="2021-08-29T12:29:37.604" v="193" actId="478"/>
        <pc:sldMkLst>
          <pc:docMk/>
          <pc:sldMk cId="1329599031" sldId="315"/>
        </pc:sldMkLst>
        <pc:spChg chg="del">
          <ac:chgData name="Abdelmola, Ahmed Nabil" userId="348873fc-4e76-467d-8b02-50df10f80230" providerId="ADAL" clId="{0243C433-580D-4FA4-9896-AECD413BAC96}" dt="2021-08-29T12:29:37.604" v="193" actId="478"/>
          <ac:spMkLst>
            <pc:docMk/>
            <pc:sldMk cId="1329599031" sldId="315"/>
            <ac:spMk id="8" creationId="{79F19787-17D4-407E-AF99-780EFCB99E7F}"/>
          </ac:spMkLst>
        </pc:spChg>
      </pc:sldChg>
      <pc:sldChg chg="modSp mod">
        <pc:chgData name="Abdelmola, Ahmed Nabil" userId="348873fc-4e76-467d-8b02-50df10f80230" providerId="ADAL" clId="{0243C433-580D-4FA4-9896-AECD413BAC96}" dt="2021-08-29T13:45:36.491" v="286" actId="20577"/>
        <pc:sldMkLst>
          <pc:docMk/>
          <pc:sldMk cId="2333472009" sldId="316"/>
        </pc:sldMkLst>
        <pc:spChg chg="mod">
          <ac:chgData name="Abdelmola, Ahmed Nabil" userId="348873fc-4e76-467d-8b02-50df10f80230" providerId="ADAL" clId="{0243C433-580D-4FA4-9896-AECD413BAC96}" dt="2021-08-29T13:45:36.491" v="286" actId="20577"/>
          <ac:spMkLst>
            <pc:docMk/>
            <pc:sldMk cId="2333472009" sldId="316"/>
            <ac:spMk id="2" creationId="{6D73D0B2-3670-41F3-B5E5-78CF8F6B6D1C}"/>
          </ac:spMkLst>
        </pc:spChg>
        <pc:graphicFrameChg chg="modGraphic">
          <ac:chgData name="Abdelmola, Ahmed Nabil" userId="348873fc-4e76-467d-8b02-50df10f80230" providerId="ADAL" clId="{0243C433-580D-4FA4-9896-AECD413BAC96}" dt="2021-08-29T13:44:52.324" v="255" actId="2164"/>
          <ac:graphicFrameMkLst>
            <pc:docMk/>
            <pc:sldMk cId="2333472009" sldId="316"/>
            <ac:graphicFrameMk id="6" creationId="{BB12295F-FC3D-4401-AAE6-D9B5D06B01EF}"/>
          </ac:graphicFrameMkLst>
        </pc:graphicFrameChg>
      </pc:sldChg>
      <pc:sldChg chg="modSp mod">
        <pc:chgData name="Abdelmola, Ahmed Nabil" userId="348873fc-4e76-467d-8b02-50df10f80230" providerId="ADAL" clId="{0243C433-580D-4FA4-9896-AECD413BAC96}" dt="2021-08-29T13:45:45.856" v="297" actId="20577"/>
        <pc:sldMkLst>
          <pc:docMk/>
          <pc:sldMk cId="1200407800" sldId="317"/>
        </pc:sldMkLst>
        <pc:spChg chg="mod">
          <ac:chgData name="Abdelmola, Ahmed Nabil" userId="348873fc-4e76-467d-8b02-50df10f80230" providerId="ADAL" clId="{0243C433-580D-4FA4-9896-AECD413BAC96}" dt="2021-08-29T13:45:45.856" v="297" actId="20577"/>
          <ac:spMkLst>
            <pc:docMk/>
            <pc:sldMk cId="1200407800" sldId="317"/>
            <ac:spMk id="2" creationId="{51C3DA74-CD4A-4051-BBA8-CBDF8682CEB1}"/>
          </ac:spMkLst>
        </pc:spChg>
        <pc:spChg chg="mod">
          <ac:chgData name="Abdelmola, Ahmed Nabil" userId="348873fc-4e76-467d-8b02-50df10f80230" providerId="ADAL" clId="{0243C433-580D-4FA4-9896-AECD413BAC96}" dt="2021-08-29T12:28:07.915" v="184" actId="20577"/>
          <ac:spMkLst>
            <pc:docMk/>
            <pc:sldMk cId="1200407800" sldId="317"/>
            <ac:spMk id="3" creationId="{AB65D2DD-65C0-469B-B420-48FF7CBF833C}"/>
          </ac:spMkLst>
        </pc:spChg>
      </pc:sldChg>
      <pc:sldChg chg="modSp mod">
        <pc:chgData name="Abdelmola, Ahmed Nabil" userId="348873fc-4e76-467d-8b02-50df10f80230" providerId="ADAL" clId="{0243C433-580D-4FA4-9896-AECD413BAC96}" dt="2021-08-29T12:29:14.305" v="192" actId="1076"/>
        <pc:sldMkLst>
          <pc:docMk/>
          <pc:sldMk cId="2841819510" sldId="3361"/>
        </pc:sldMkLst>
        <pc:picChg chg="mod">
          <ac:chgData name="Abdelmola, Ahmed Nabil" userId="348873fc-4e76-467d-8b02-50df10f80230" providerId="ADAL" clId="{0243C433-580D-4FA4-9896-AECD413BAC96}" dt="2021-08-29T12:29:14.305" v="192" actId="1076"/>
          <ac:picMkLst>
            <pc:docMk/>
            <pc:sldMk cId="2841819510" sldId="3361"/>
            <ac:picMk id="8" creationId="{1D2854AD-84EB-41EF-9B08-414654BC0BF9}"/>
          </ac:picMkLst>
        </pc:picChg>
      </pc:sldChg>
      <pc:sldChg chg="modSp mod">
        <pc:chgData name="Abdelmola, Ahmed Nabil" userId="348873fc-4e76-467d-8b02-50df10f80230" providerId="ADAL" clId="{0243C433-580D-4FA4-9896-AECD413BAC96}" dt="2021-08-29T13:32:15.345" v="247"/>
        <pc:sldMkLst>
          <pc:docMk/>
          <pc:sldMk cId="3302785751" sldId="3365"/>
        </pc:sldMkLst>
        <pc:spChg chg="mod">
          <ac:chgData name="Abdelmola, Ahmed Nabil" userId="348873fc-4e76-467d-8b02-50df10f80230" providerId="ADAL" clId="{0243C433-580D-4FA4-9896-AECD413BAC96}" dt="2021-08-29T13:32:15.345" v="247"/>
          <ac:spMkLst>
            <pc:docMk/>
            <pc:sldMk cId="3302785751" sldId="3365"/>
            <ac:spMk id="3" creationId="{B2A21F64-9685-43DE-ABAE-0FDABA20B637}"/>
          </ac:spMkLst>
        </pc:spChg>
      </pc:sldChg>
      <pc:sldChg chg="delSp modSp mod">
        <pc:chgData name="Abdelmola, Ahmed Nabil" userId="348873fc-4e76-467d-8b02-50df10f80230" providerId="ADAL" clId="{0243C433-580D-4FA4-9896-AECD413BAC96}" dt="2021-08-29T12:28:52.607" v="189" actId="20577"/>
        <pc:sldMkLst>
          <pc:docMk/>
          <pc:sldMk cId="1739630446" sldId="3370"/>
        </pc:sldMkLst>
        <pc:spChg chg="mod">
          <ac:chgData name="Abdelmola, Ahmed Nabil" userId="348873fc-4e76-467d-8b02-50df10f80230" providerId="ADAL" clId="{0243C433-580D-4FA4-9896-AECD413BAC96}" dt="2021-08-29T12:28:52.607" v="189" actId="20577"/>
          <ac:spMkLst>
            <pc:docMk/>
            <pc:sldMk cId="1739630446" sldId="3370"/>
            <ac:spMk id="3" creationId="{26381521-96F9-404C-9441-5DB768B16870}"/>
          </ac:spMkLst>
        </pc:spChg>
        <pc:spChg chg="del">
          <ac:chgData name="Abdelmola, Ahmed Nabil" userId="348873fc-4e76-467d-8b02-50df10f80230" providerId="ADAL" clId="{0243C433-580D-4FA4-9896-AECD413BAC96}" dt="2021-08-29T12:28:44.219" v="188" actId="478"/>
          <ac:spMkLst>
            <pc:docMk/>
            <pc:sldMk cId="1739630446" sldId="3370"/>
            <ac:spMk id="6" creationId="{3396575D-73FC-4408-B591-7798DD1C39EF}"/>
          </ac:spMkLst>
        </pc:spChg>
      </pc:sldChg>
      <pc:sldChg chg="delSp modSp mod">
        <pc:chgData name="Abdelmola, Ahmed Nabil" userId="348873fc-4e76-467d-8b02-50df10f80230" providerId="ADAL" clId="{0243C433-580D-4FA4-9896-AECD413BAC96}" dt="2021-08-29T12:29:49.286" v="195" actId="478"/>
        <pc:sldMkLst>
          <pc:docMk/>
          <pc:sldMk cId="2449770473" sldId="3374"/>
        </pc:sldMkLst>
        <pc:spChg chg="del mod">
          <ac:chgData name="Abdelmola, Ahmed Nabil" userId="348873fc-4e76-467d-8b02-50df10f80230" providerId="ADAL" clId="{0243C433-580D-4FA4-9896-AECD413BAC96}" dt="2021-08-29T12:29:49.286" v="195" actId="478"/>
          <ac:spMkLst>
            <pc:docMk/>
            <pc:sldMk cId="2449770473" sldId="3374"/>
            <ac:spMk id="8" creationId="{2FD1566D-52B9-4FC5-A8E1-646968F08BB2}"/>
          </ac:spMkLst>
        </pc:spChg>
      </pc:sldChg>
      <pc:sldChg chg="delSp mod">
        <pc:chgData name="Abdelmola, Ahmed Nabil" userId="348873fc-4e76-467d-8b02-50df10f80230" providerId="ADAL" clId="{0243C433-580D-4FA4-9896-AECD413BAC96}" dt="2021-08-29T12:29:55.117" v="196" actId="478"/>
        <pc:sldMkLst>
          <pc:docMk/>
          <pc:sldMk cId="2255293761" sldId="3377"/>
        </pc:sldMkLst>
        <pc:spChg chg="del">
          <ac:chgData name="Abdelmola, Ahmed Nabil" userId="348873fc-4e76-467d-8b02-50df10f80230" providerId="ADAL" clId="{0243C433-580D-4FA4-9896-AECD413BAC96}" dt="2021-08-29T12:29:55.117" v="196" actId="478"/>
          <ac:spMkLst>
            <pc:docMk/>
            <pc:sldMk cId="2255293761" sldId="3377"/>
            <ac:spMk id="9" creationId="{19571B53-A83D-4460-BF8B-DB4D993055FD}"/>
          </ac:spMkLst>
        </pc:spChg>
      </pc:sldChg>
      <pc:sldChg chg="delSp modSp mod">
        <pc:chgData name="Abdelmola, Ahmed Nabil" userId="348873fc-4e76-467d-8b02-50df10f80230" providerId="ADAL" clId="{0243C433-580D-4FA4-9896-AECD413BAC96}" dt="2021-08-29T12:28:15.002" v="186" actId="478"/>
        <pc:sldMkLst>
          <pc:docMk/>
          <pc:sldMk cId="3518676821" sldId="3378"/>
        </pc:sldMkLst>
        <pc:spChg chg="del mod">
          <ac:chgData name="Abdelmola, Ahmed Nabil" userId="348873fc-4e76-467d-8b02-50df10f80230" providerId="ADAL" clId="{0243C433-580D-4FA4-9896-AECD413BAC96}" dt="2021-08-29T12:28:15.002" v="186" actId="478"/>
          <ac:spMkLst>
            <pc:docMk/>
            <pc:sldMk cId="3518676821" sldId="3378"/>
            <ac:spMk id="6" creationId="{FC31CF37-5DE7-49A5-A0CB-C101E1CD4BAB}"/>
          </ac:spMkLst>
        </pc:spChg>
      </pc:sldChg>
      <pc:sldChg chg="delSp mod">
        <pc:chgData name="Abdelmola, Ahmed Nabil" userId="348873fc-4e76-467d-8b02-50df10f80230" providerId="ADAL" clId="{0243C433-580D-4FA4-9896-AECD413BAC96}" dt="2021-08-29T12:28:19.593" v="187" actId="478"/>
        <pc:sldMkLst>
          <pc:docMk/>
          <pc:sldMk cId="3525399577" sldId="3379"/>
        </pc:sldMkLst>
        <pc:spChg chg="del">
          <ac:chgData name="Abdelmola, Ahmed Nabil" userId="348873fc-4e76-467d-8b02-50df10f80230" providerId="ADAL" clId="{0243C433-580D-4FA4-9896-AECD413BAC96}" dt="2021-08-29T12:28:19.593" v="187" actId="478"/>
          <ac:spMkLst>
            <pc:docMk/>
            <pc:sldMk cId="3525399577" sldId="3379"/>
            <ac:spMk id="7" creationId="{425832B1-A1CF-4CA2-9C16-84556D16D5EA}"/>
          </ac:spMkLst>
        </pc:spChg>
      </pc:sldChg>
      <pc:sldChg chg="modSp mod">
        <pc:chgData name="Abdelmola, Ahmed Nabil" userId="348873fc-4e76-467d-8b02-50df10f80230" providerId="ADAL" clId="{0243C433-580D-4FA4-9896-AECD413BAC96}" dt="2021-08-29T13:46:18.679" v="299" actId="1076"/>
        <pc:sldMkLst>
          <pc:docMk/>
          <pc:sldMk cId="3342408547" sldId="3380"/>
        </pc:sldMkLst>
        <pc:graphicFrameChg chg="mod modGraphic">
          <ac:chgData name="Abdelmola, Ahmed Nabil" userId="348873fc-4e76-467d-8b02-50df10f80230" providerId="ADAL" clId="{0243C433-580D-4FA4-9896-AECD413BAC96}" dt="2021-08-29T13:46:18.679" v="299" actId="1076"/>
          <ac:graphicFrameMkLst>
            <pc:docMk/>
            <pc:sldMk cId="3342408547" sldId="3380"/>
            <ac:graphicFrameMk id="5" creationId="{9FCC0E1C-474A-4035-981F-94D7B7157063}"/>
          </ac:graphicFrameMkLst>
        </pc:graphicFrameChg>
      </pc:sldChg>
      <pc:sldChg chg="addSp delSp mod">
        <pc:chgData name="Abdelmola, Ahmed Nabil" userId="348873fc-4e76-467d-8b02-50df10f80230" providerId="ADAL" clId="{0243C433-580D-4FA4-9896-AECD413BAC96}" dt="2021-08-29T13:43:19.557" v="251" actId="478"/>
        <pc:sldMkLst>
          <pc:docMk/>
          <pc:sldMk cId="3696746013" sldId="3388"/>
        </pc:sldMkLst>
        <pc:spChg chg="del">
          <ac:chgData name="Abdelmola, Ahmed Nabil" userId="348873fc-4e76-467d-8b02-50df10f80230" providerId="ADAL" clId="{0243C433-580D-4FA4-9896-AECD413BAC96}" dt="2021-08-29T13:43:19.557" v="251" actId="478"/>
          <ac:spMkLst>
            <pc:docMk/>
            <pc:sldMk cId="3696746013" sldId="3388"/>
            <ac:spMk id="5" creationId="{C8FC1EBC-ABA5-4431-B323-3F6E616D9719}"/>
          </ac:spMkLst>
        </pc:spChg>
        <pc:picChg chg="add del">
          <ac:chgData name="Abdelmola, Ahmed Nabil" userId="348873fc-4e76-467d-8b02-50df10f80230" providerId="ADAL" clId="{0243C433-580D-4FA4-9896-AECD413BAC96}" dt="2021-08-29T11:50:06.004" v="3" actId="478"/>
          <ac:picMkLst>
            <pc:docMk/>
            <pc:sldMk cId="3696746013" sldId="3388"/>
            <ac:picMk id="6" creationId="{EE9AED4C-950F-44A6-A75C-B97CD8CBC1D7}"/>
          </ac:picMkLst>
        </pc:picChg>
      </pc:sldChg>
      <pc:sldChg chg="delSp modSp mod">
        <pc:chgData name="Abdelmola, Ahmed Nabil" userId="348873fc-4e76-467d-8b02-50df10f80230" providerId="ADAL" clId="{0243C433-580D-4FA4-9896-AECD413BAC96}" dt="2021-08-29T12:27:42.569" v="182" actId="478"/>
        <pc:sldMkLst>
          <pc:docMk/>
          <pc:sldMk cId="0" sldId="3389"/>
        </pc:sldMkLst>
        <pc:spChg chg="del mod">
          <ac:chgData name="Abdelmola, Ahmed Nabil" userId="348873fc-4e76-467d-8b02-50df10f80230" providerId="ADAL" clId="{0243C433-580D-4FA4-9896-AECD413BAC96}" dt="2021-08-29T12:27:42.569" v="182" actId="478"/>
          <ac:spMkLst>
            <pc:docMk/>
            <pc:sldMk cId="0" sldId="3389"/>
            <ac:spMk id="4" creationId="{A109D7F1-B845-4386-95B4-ED7AE59AEB75}"/>
          </ac:spMkLst>
        </pc:spChg>
      </pc:sldChg>
      <pc:sldChg chg="delSp mod">
        <pc:chgData name="Abdelmola, Ahmed Nabil" userId="348873fc-4e76-467d-8b02-50df10f80230" providerId="ADAL" clId="{0243C433-580D-4FA4-9896-AECD413BAC96}" dt="2021-08-29T12:27:48.112" v="183" actId="478"/>
        <pc:sldMkLst>
          <pc:docMk/>
          <pc:sldMk cId="2848156634" sldId="3390"/>
        </pc:sldMkLst>
        <pc:spChg chg="del">
          <ac:chgData name="Abdelmola, Ahmed Nabil" userId="348873fc-4e76-467d-8b02-50df10f80230" providerId="ADAL" clId="{0243C433-580D-4FA4-9896-AECD413BAC96}" dt="2021-08-29T12:27:48.112" v="183" actId="478"/>
          <ac:spMkLst>
            <pc:docMk/>
            <pc:sldMk cId="2848156634" sldId="3390"/>
            <ac:spMk id="9" creationId="{2CB356BA-8193-423F-8B4E-6A743649CB31}"/>
          </ac:spMkLst>
        </pc:spChg>
      </pc:sldChg>
      <pc:sldChg chg="new del">
        <pc:chgData name="Abdelmola, Ahmed Nabil" userId="348873fc-4e76-467d-8b02-50df10f80230" providerId="ADAL" clId="{0243C433-580D-4FA4-9896-AECD413BAC96}" dt="2021-08-29T11:49:47.499" v="1" actId="2696"/>
        <pc:sldMkLst>
          <pc:docMk/>
          <pc:sldMk cId="3432298778" sldId="3391"/>
        </pc:sldMkLst>
      </pc:sldChg>
      <pc:sldChg chg="addSp delSp modSp add mod">
        <pc:chgData name="Abdelmola, Ahmed Nabil" userId="348873fc-4e76-467d-8b02-50df10f80230" providerId="ADAL" clId="{0243C433-580D-4FA4-9896-AECD413BAC96}" dt="2021-08-29T13:43:26.478" v="252" actId="478"/>
        <pc:sldMkLst>
          <pc:docMk/>
          <pc:sldMk cId="3793234590" sldId="3391"/>
        </pc:sldMkLst>
        <pc:spChg chg="mod">
          <ac:chgData name="Abdelmola, Ahmed Nabil" userId="348873fc-4e76-467d-8b02-50df10f80230" providerId="ADAL" clId="{0243C433-580D-4FA4-9896-AECD413BAC96}" dt="2021-08-29T13:24:45.998" v="216" actId="20577"/>
          <ac:spMkLst>
            <pc:docMk/>
            <pc:sldMk cId="3793234590" sldId="3391"/>
            <ac:spMk id="2" creationId="{EB7DA82A-A1CC-4BED-9D85-DFB0F3AC5132}"/>
          </ac:spMkLst>
        </pc:spChg>
        <pc:spChg chg="mod">
          <ac:chgData name="Abdelmola, Ahmed Nabil" userId="348873fc-4e76-467d-8b02-50df10f80230" providerId="ADAL" clId="{0243C433-580D-4FA4-9896-AECD413BAC96}" dt="2021-08-29T13:24:26.426" v="208" actId="21"/>
          <ac:spMkLst>
            <pc:docMk/>
            <pc:sldMk cId="3793234590" sldId="3391"/>
            <ac:spMk id="3" creationId="{468FB2A8-5530-4B0F-844D-99BB81FBBA6F}"/>
          </ac:spMkLst>
        </pc:spChg>
        <pc:spChg chg="del">
          <ac:chgData name="Abdelmola, Ahmed Nabil" userId="348873fc-4e76-467d-8b02-50df10f80230" providerId="ADAL" clId="{0243C433-580D-4FA4-9896-AECD413BAC96}" dt="2021-08-29T13:43:26.478" v="252" actId="478"/>
          <ac:spMkLst>
            <pc:docMk/>
            <pc:sldMk cId="3793234590" sldId="3391"/>
            <ac:spMk id="5" creationId="{C8FC1EBC-ABA5-4431-B323-3F6E616D9719}"/>
          </ac:spMkLst>
        </pc:spChg>
        <pc:picChg chg="del">
          <ac:chgData name="Abdelmola, Ahmed Nabil" userId="348873fc-4e76-467d-8b02-50df10f80230" providerId="ADAL" clId="{0243C433-580D-4FA4-9896-AECD413BAC96}" dt="2021-08-29T11:58:32.726" v="5" actId="478"/>
          <ac:picMkLst>
            <pc:docMk/>
            <pc:sldMk cId="3793234590" sldId="3391"/>
            <ac:picMk id="4" creationId="{8CE41AC7-3083-4BC0-BBDA-2771872C2F86}"/>
          </ac:picMkLst>
        </pc:picChg>
        <pc:picChg chg="add mod">
          <ac:chgData name="Abdelmola, Ahmed Nabil" userId="348873fc-4e76-467d-8b02-50df10f80230" providerId="ADAL" clId="{0243C433-580D-4FA4-9896-AECD413BAC96}" dt="2021-08-29T11:58:53.876" v="10" actId="1076"/>
          <ac:picMkLst>
            <pc:docMk/>
            <pc:sldMk cId="3793234590" sldId="3391"/>
            <ac:picMk id="7" creationId="{81578E0B-BD21-40D6-8BAF-A21E04735AF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05071B-4263-4682-9CDA-45658E81D3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9F05D2-7084-46B4-B91B-DB973FDA5E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504679-AF71-43F7-AA2B-14DA1F7D32E8}" type="datetimeFigureOut">
              <a:rPr lang="en-US" smtClean="0"/>
              <a:t>9/26/2021</a:t>
            </a:fld>
            <a:endParaRPr lang="en-US"/>
          </a:p>
        </p:txBody>
      </p:sp>
      <p:sp>
        <p:nvSpPr>
          <p:cNvPr id="4" name="Footer Placeholder 3">
            <a:extLst>
              <a:ext uri="{FF2B5EF4-FFF2-40B4-BE49-F238E27FC236}">
                <a16:creationId xmlns:a16="http://schemas.microsoft.com/office/drawing/2014/main" id="{D7348BA1-57B3-46A2-A885-081B04D553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9C11F4-403A-4825-950F-59F62BF0F2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89C335-1B2A-4DDD-B4A9-54F51A90FA80}" type="slidenum">
              <a:rPr lang="en-US" smtClean="0"/>
              <a:t>‹#›</a:t>
            </a:fld>
            <a:endParaRPr lang="en-US"/>
          </a:p>
        </p:txBody>
      </p:sp>
    </p:spTree>
    <p:extLst>
      <p:ext uri="{BB962C8B-B14F-4D97-AF65-F5344CB8AC3E}">
        <p14:creationId xmlns:p14="http://schemas.microsoft.com/office/powerpoint/2010/main" val="3731591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9D490-81C4-4E96-833C-B129939D4B63}"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10A80-0E28-4963-8831-ABD6EF2B2F44}" type="slidenum">
              <a:rPr lang="en-US" smtClean="0"/>
              <a:t>‹#›</a:t>
            </a:fld>
            <a:endParaRPr lang="en-US"/>
          </a:p>
        </p:txBody>
      </p:sp>
    </p:spTree>
    <p:extLst>
      <p:ext uri="{BB962C8B-B14F-4D97-AF65-F5344CB8AC3E}">
        <p14:creationId xmlns:p14="http://schemas.microsoft.com/office/powerpoint/2010/main" val="408980990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428D681-7867-E949-A3D2-41DDE609BEDB}" type="slidenum">
              <a:rPr lang="en-US" smtClean="0"/>
              <a:pPr/>
              <a:t>1</a:t>
            </a:fld>
            <a:endParaRPr lang="en-US"/>
          </a:p>
        </p:txBody>
      </p:sp>
    </p:spTree>
    <p:extLst>
      <p:ext uri="{BB962C8B-B14F-4D97-AF65-F5344CB8AC3E}">
        <p14:creationId xmlns:p14="http://schemas.microsoft.com/office/powerpoint/2010/main" val="869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10</a:t>
            </a:fld>
            <a:endParaRPr lang="en-US"/>
          </a:p>
        </p:txBody>
      </p:sp>
    </p:spTree>
    <p:extLst>
      <p:ext uri="{BB962C8B-B14F-4D97-AF65-F5344CB8AC3E}">
        <p14:creationId xmlns:p14="http://schemas.microsoft.com/office/powerpoint/2010/main" val="679726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11</a:t>
            </a:fld>
            <a:endParaRPr lang="en-US"/>
          </a:p>
        </p:txBody>
      </p:sp>
    </p:spTree>
    <p:extLst>
      <p:ext uri="{BB962C8B-B14F-4D97-AF65-F5344CB8AC3E}">
        <p14:creationId xmlns:p14="http://schemas.microsoft.com/office/powerpoint/2010/main" val="3901278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12</a:t>
            </a:fld>
            <a:endParaRPr lang="en-US"/>
          </a:p>
        </p:txBody>
      </p:sp>
    </p:spTree>
    <p:extLst>
      <p:ext uri="{BB962C8B-B14F-4D97-AF65-F5344CB8AC3E}">
        <p14:creationId xmlns:p14="http://schemas.microsoft.com/office/powerpoint/2010/main" val="2983691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13</a:t>
            </a:fld>
            <a:endParaRPr lang="en-US"/>
          </a:p>
        </p:txBody>
      </p:sp>
    </p:spTree>
    <p:extLst>
      <p:ext uri="{BB962C8B-B14F-4D97-AF65-F5344CB8AC3E}">
        <p14:creationId xmlns:p14="http://schemas.microsoft.com/office/powerpoint/2010/main" val="2803403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428D681-7867-E949-A3D2-41DDE609BEDB}" type="slidenum">
              <a:rPr lang="en-US" smtClean="0"/>
              <a:pPr/>
              <a:t>14</a:t>
            </a:fld>
            <a:endParaRPr lang="en-US"/>
          </a:p>
        </p:txBody>
      </p:sp>
    </p:spTree>
    <p:extLst>
      <p:ext uri="{BB962C8B-B14F-4D97-AF65-F5344CB8AC3E}">
        <p14:creationId xmlns:p14="http://schemas.microsoft.com/office/powerpoint/2010/main" val="991467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428D681-7867-E949-A3D2-41DDE609BEDB}" type="slidenum">
              <a:rPr lang="en-US" smtClean="0"/>
              <a:pPr/>
              <a:t>15</a:t>
            </a:fld>
            <a:endParaRPr lang="en-US"/>
          </a:p>
        </p:txBody>
      </p:sp>
    </p:spTree>
    <p:extLst>
      <p:ext uri="{BB962C8B-B14F-4D97-AF65-F5344CB8AC3E}">
        <p14:creationId xmlns:p14="http://schemas.microsoft.com/office/powerpoint/2010/main" val="3065502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428D681-7867-E949-A3D2-41DDE609BEDB}" type="slidenum">
              <a:rPr lang="en-US" smtClean="0"/>
              <a:pPr/>
              <a:t>16</a:t>
            </a:fld>
            <a:endParaRPr lang="en-US"/>
          </a:p>
        </p:txBody>
      </p:sp>
    </p:spTree>
    <p:extLst>
      <p:ext uri="{BB962C8B-B14F-4D97-AF65-F5344CB8AC3E}">
        <p14:creationId xmlns:p14="http://schemas.microsoft.com/office/powerpoint/2010/main" val="149335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17</a:t>
            </a:fld>
            <a:endParaRPr lang="en-US"/>
          </a:p>
        </p:txBody>
      </p:sp>
    </p:spTree>
    <p:extLst>
      <p:ext uri="{BB962C8B-B14F-4D97-AF65-F5344CB8AC3E}">
        <p14:creationId xmlns:p14="http://schemas.microsoft.com/office/powerpoint/2010/main" val="3472778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18</a:t>
            </a:fld>
            <a:endParaRPr lang="en-US"/>
          </a:p>
        </p:txBody>
      </p:sp>
    </p:spTree>
    <p:extLst>
      <p:ext uri="{BB962C8B-B14F-4D97-AF65-F5344CB8AC3E}">
        <p14:creationId xmlns:p14="http://schemas.microsoft.com/office/powerpoint/2010/main" val="1887754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19</a:t>
            </a:fld>
            <a:endParaRPr lang="en-US"/>
          </a:p>
        </p:txBody>
      </p:sp>
    </p:spTree>
    <p:extLst>
      <p:ext uri="{BB962C8B-B14F-4D97-AF65-F5344CB8AC3E}">
        <p14:creationId xmlns:p14="http://schemas.microsoft.com/office/powerpoint/2010/main" val="283583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2</a:t>
            </a:fld>
            <a:endParaRPr lang="en-US"/>
          </a:p>
        </p:txBody>
      </p:sp>
    </p:spTree>
    <p:extLst>
      <p:ext uri="{BB962C8B-B14F-4D97-AF65-F5344CB8AC3E}">
        <p14:creationId xmlns:p14="http://schemas.microsoft.com/office/powerpoint/2010/main" val="2730850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20</a:t>
            </a:fld>
            <a:endParaRPr lang="en-US"/>
          </a:p>
        </p:txBody>
      </p:sp>
    </p:spTree>
    <p:extLst>
      <p:ext uri="{BB962C8B-B14F-4D97-AF65-F5344CB8AC3E}">
        <p14:creationId xmlns:p14="http://schemas.microsoft.com/office/powerpoint/2010/main" val="2494120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21</a:t>
            </a:fld>
            <a:endParaRPr lang="en-US"/>
          </a:p>
        </p:txBody>
      </p:sp>
    </p:spTree>
    <p:extLst>
      <p:ext uri="{BB962C8B-B14F-4D97-AF65-F5344CB8AC3E}">
        <p14:creationId xmlns:p14="http://schemas.microsoft.com/office/powerpoint/2010/main" val="3322834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481432C-5ADB-4BE1-975E-FA81B0103A8D}" type="slidenum">
              <a:rPr lang="en-US" smtClean="0"/>
              <a:t>22</a:t>
            </a:fld>
            <a:endParaRPr lang="en-US"/>
          </a:p>
        </p:txBody>
      </p:sp>
    </p:spTree>
    <p:extLst>
      <p:ext uri="{BB962C8B-B14F-4D97-AF65-F5344CB8AC3E}">
        <p14:creationId xmlns:p14="http://schemas.microsoft.com/office/powerpoint/2010/main" val="3315073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3</a:t>
            </a:fld>
            <a:endParaRPr lang="en-US"/>
          </a:p>
        </p:txBody>
      </p:sp>
    </p:spTree>
    <p:extLst>
      <p:ext uri="{BB962C8B-B14F-4D97-AF65-F5344CB8AC3E}">
        <p14:creationId xmlns:p14="http://schemas.microsoft.com/office/powerpoint/2010/main" val="364842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10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5</a:t>
            </a:fld>
            <a:endParaRPr lang="en-US"/>
          </a:p>
        </p:txBody>
      </p:sp>
    </p:spTree>
    <p:extLst>
      <p:ext uri="{BB962C8B-B14F-4D97-AF65-F5344CB8AC3E}">
        <p14:creationId xmlns:p14="http://schemas.microsoft.com/office/powerpoint/2010/main" val="110533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6</a:t>
            </a:fld>
            <a:endParaRPr lang="en-US"/>
          </a:p>
        </p:txBody>
      </p:sp>
    </p:spTree>
    <p:extLst>
      <p:ext uri="{BB962C8B-B14F-4D97-AF65-F5344CB8AC3E}">
        <p14:creationId xmlns:p14="http://schemas.microsoft.com/office/powerpoint/2010/main" val="150297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7</a:t>
            </a:fld>
            <a:endParaRPr lang="en-US"/>
          </a:p>
        </p:txBody>
      </p:sp>
    </p:spTree>
    <p:extLst>
      <p:ext uri="{BB962C8B-B14F-4D97-AF65-F5344CB8AC3E}">
        <p14:creationId xmlns:p14="http://schemas.microsoft.com/office/powerpoint/2010/main" val="3612866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8</a:t>
            </a:fld>
            <a:endParaRPr lang="en-US"/>
          </a:p>
        </p:txBody>
      </p:sp>
    </p:spTree>
    <p:extLst>
      <p:ext uri="{BB962C8B-B14F-4D97-AF65-F5344CB8AC3E}">
        <p14:creationId xmlns:p14="http://schemas.microsoft.com/office/powerpoint/2010/main" val="72951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5110A80-0E28-4963-8831-ABD6EF2B2F44}" type="slidenum">
              <a:rPr lang="en-US" smtClean="0"/>
              <a:t>9</a:t>
            </a:fld>
            <a:endParaRPr lang="en-US"/>
          </a:p>
        </p:txBody>
      </p:sp>
    </p:spTree>
    <p:extLst>
      <p:ext uri="{BB962C8B-B14F-4D97-AF65-F5344CB8AC3E}">
        <p14:creationId xmlns:p14="http://schemas.microsoft.com/office/powerpoint/2010/main" val="53505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35A7-9345-4F3F-8216-FBA585A65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06E207-21C6-4884-9407-408297C4DE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F1EB42-3B13-4EF9-8EF9-10F38068081B}"/>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5" name="Footer Placeholder 4">
            <a:extLst>
              <a:ext uri="{FF2B5EF4-FFF2-40B4-BE49-F238E27FC236}">
                <a16:creationId xmlns:a16="http://schemas.microsoft.com/office/drawing/2014/main" id="{173519F9-C38E-43D0-ABB5-DCF61123D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8F3F1-7B5D-4ED9-AB9F-CD055EE2D36F}"/>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165988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22CE-E3EC-45C0-8025-9A1C6DB0E6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1BB5F2-C17C-4603-8696-208AC1A5B2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521E7-8AFA-4BDD-803F-5D4857F2E352}"/>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5" name="Footer Placeholder 4">
            <a:extLst>
              <a:ext uri="{FF2B5EF4-FFF2-40B4-BE49-F238E27FC236}">
                <a16:creationId xmlns:a16="http://schemas.microsoft.com/office/drawing/2014/main" id="{342FBC72-5741-445B-9524-1615AE7E0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E6958-F0EF-4881-B608-8325FB2342DB}"/>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4750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0D387E-E122-4B48-99BB-068DA9A8D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1A9B37-70AB-4197-AE4B-FCBB47A928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FF341-B43F-48FE-BBF3-881E5543BFF4}"/>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5" name="Footer Placeholder 4">
            <a:extLst>
              <a:ext uri="{FF2B5EF4-FFF2-40B4-BE49-F238E27FC236}">
                <a16:creationId xmlns:a16="http://schemas.microsoft.com/office/drawing/2014/main" id="{75275628-CF05-4316-94A3-41CCB4DD4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9DCC8-62D3-4E7D-866E-C74B4B609A92}"/>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2932075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Divider">
    <p:bg>
      <p:bgPr>
        <a:solidFill>
          <a:schemeClr val="bg1">
            <a:alpha val="3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75B4B7-9ED3-4C1E-849D-301AE65F3165}"/>
              </a:ext>
            </a:extLst>
          </p:cNvPr>
          <p:cNvPicPr>
            <a:picLocks noChangeAspect="1"/>
          </p:cNvPicPr>
          <p:nvPr userDrawn="1"/>
        </p:nvPicPr>
        <p:blipFill rotWithShape="1">
          <a:blip r:embed="rId2"/>
          <a:srcRect l="124" t="6857" b="9588"/>
          <a:stretch/>
        </p:blipFill>
        <p:spPr>
          <a:xfrm>
            <a:off x="0" y="3712"/>
            <a:ext cx="12195176" cy="6854289"/>
          </a:xfrm>
          <a:prstGeom prst="rect">
            <a:avLst/>
          </a:prstGeom>
        </p:spPr>
      </p:pic>
      <p:sp>
        <p:nvSpPr>
          <p:cNvPr id="7" name="Flowchart: Process 6"/>
          <p:cNvSpPr/>
          <p:nvPr userDrawn="1"/>
        </p:nvSpPr>
        <p:spPr>
          <a:xfrm>
            <a:off x="0" y="0"/>
            <a:ext cx="5153913" cy="6858000"/>
          </a:xfrm>
          <a:prstGeom prst="flowChartProcess">
            <a:avLst/>
          </a:prstGeom>
          <a:solidFill>
            <a:schemeClr val="bg1">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CCBA9F0E-AF58-4F4D-A4E1-7E1B362C07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8FAA86F4-D216-45EE-ABDC-03DC422D5D98}"/>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53203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ver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54" y="4368210"/>
            <a:ext cx="11000006" cy="1195373"/>
          </a:xfrm>
        </p:spPr>
        <p:txBody>
          <a:bodyPr/>
          <a:lstStyle>
            <a:lvl1pPr>
              <a:lnSpc>
                <a:spcPct val="78000"/>
              </a:lnSpc>
              <a:defRPr sz="4200" cap="all" spc="130">
                <a:solidFill>
                  <a:schemeClr val="tx1"/>
                </a:solidFill>
              </a:defRPr>
            </a:lvl1pPr>
          </a:lstStyle>
          <a:p>
            <a:r>
              <a:rPr lang="en-US"/>
              <a:t>&lt;Insert title&gt;</a:t>
            </a:r>
          </a:p>
        </p:txBody>
      </p:sp>
      <p:sp>
        <p:nvSpPr>
          <p:cNvPr id="3" name="Subtitle 2"/>
          <p:cNvSpPr>
            <a:spLocks noGrp="1"/>
          </p:cNvSpPr>
          <p:nvPr>
            <p:ph type="subTitle" idx="1" hasCustomPrompt="1"/>
          </p:nvPr>
        </p:nvSpPr>
        <p:spPr>
          <a:xfrm>
            <a:off x="616755" y="5818188"/>
            <a:ext cx="4801849" cy="619563"/>
          </a:xfrm>
        </p:spPr>
        <p:txBody>
          <a:bodyPr/>
          <a:lstStyle>
            <a:lvl1pPr marL="0" indent="0" algn="l">
              <a:lnSpc>
                <a:spcPct val="90000"/>
              </a:lnSpc>
              <a:buNone/>
              <a:defRPr sz="2000" spc="3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&lt;Insert subtitle – optional&gt;</a:t>
            </a:r>
          </a:p>
        </p:txBody>
      </p:sp>
      <p:sp>
        <p:nvSpPr>
          <p:cNvPr id="9" name="Text Placeholder 8"/>
          <p:cNvSpPr>
            <a:spLocks noGrp="1"/>
          </p:cNvSpPr>
          <p:nvPr>
            <p:ph type="body" sz="quarter" idx="13" hasCustomPrompt="1"/>
          </p:nvPr>
        </p:nvSpPr>
        <p:spPr>
          <a:xfrm>
            <a:off x="616755" y="5563583"/>
            <a:ext cx="2581947" cy="189351"/>
          </a:xfrm>
        </p:spPr>
        <p:txBody>
          <a:bodyPr/>
          <a:lstStyle>
            <a:lvl1pPr>
              <a:defRPr sz="1400" spc="30">
                <a:solidFill>
                  <a:schemeClr val="tx1"/>
                </a:solidFill>
              </a:defRPr>
            </a:lvl1pPr>
            <a:lvl2pPr>
              <a:defRPr sz="1400"/>
            </a:lvl2pPr>
            <a:lvl3pPr>
              <a:defRPr sz="1400"/>
            </a:lvl3pPr>
            <a:lvl4pPr>
              <a:defRPr sz="1400"/>
            </a:lvl4pPr>
            <a:lvl5pPr>
              <a:defRPr sz="1400"/>
            </a:lvl5pPr>
          </a:lstStyle>
          <a:p>
            <a:pPr lvl="0"/>
            <a:r>
              <a:rPr lang="en-US"/>
              <a:t>Insert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0865" y="5230366"/>
            <a:ext cx="3256119" cy="1627635"/>
          </a:xfrm>
          <a:prstGeom prst="rect">
            <a:avLst/>
          </a:prstGeom>
        </p:spPr>
      </p:pic>
      <p:pic>
        <p:nvPicPr>
          <p:cNvPr id="4" name="Graphic 3">
            <a:extLst>
              <a:ext uri="{FF2B5EF4-FFF2-40B4-BE49-F238E27FC236}">
                <a16:creationId xmlns:a16="http://schemas.microsoft.com/office/drawing/2014/main" id="{4F16C045-DD51-4AB2-8A00-13A3F56C3F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478" y="6805526"/>
            <a:ext cx="12597061" cy="52475"/>
          </a:xfrm>
          <a:prstGeom prst="rect">
            <a:avLst/>
          </a:prstGeom>
        </p:spPr>
      </p:pic>
      <p:pic>
        <p:nvPicPr>
          <p:cNvPr id="10" name="Graphic 9">
            <a:extLst>
              <a:ext uri="{FF2B5EF4-FFF2-40B4-BE49-F238E27FC236}">
                <a16:creationId xmlns:a16="http://schemas.microsoft.com/office/drawing/2014/main" id="{756280DF-37D4-4B02-8F17-3203EC4200C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7844" y="123645"/>
            <a:ext cx="11000007" cy="4137274"/>
          </a:xfrm>
          <a:prstGeom prst="rect">
            <a:avLst/>
          </a:prstGeom>
        </p:spPr>
      </p:pic>
    </p:spTree>
    <p:extLst>
      <p:ext uri="{BB962C8B-B14F-4D97-AF65-F5344CB8AC3E}">
        <p14:creationId xmlns:p14="http://schemas.microsoft.com/office/powerpoint/2010/main" val="77641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5540D8D-1B11-4FE7-8242-C62FD09B59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19" y="0"/>
            <a:ext cx="12200441" cy="6868986"/>
          </a:xfrm>
          <a:prstGeom prst="rect">
            <a:avLst/>
          </a:prstGeom>
        </p:spPr>
      </p:pic>
      <p:pic>
        <p:nvPicPr>
          <p:cNvPr id="12" name="Graphic 11">
            <a:extLst>
              <a:ext uri="{FF2B5EF4-FFF2-40B4-BE49-F238E27FC236}">
                <a16:creationId xmlns:a16="http://schemas.microsoft.com/office/drawing/2014/main" id="{EF1166F7-25B8-4768-8F62-EC7EF11194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478" y="6805526"/>
            <a:ext cx="12597061" cy="52475"/>
          </a:xfrm>
          <a:prstGeom prst="rect">
            <a:avLst/>
          </a:prstGeom>
        </p:spPr>
      </p:pic>
      <p:sp>
        <p:nvSpPr>
          <p:cNvPr id="2" name="Title 1"/>
          <p:cNvSpPr>
            <a:spLocks noGrp="1"/>
          </p:cNvSpPr>
          <p:nvPr>
            <p:ph type="ctrTitle"/>
          </p:nvPr>
        </p:nvSpPr>
        <p:spPr>
          <a:xfrm>
            <a:off x="6096000" y="3265830"/>
            <a:ext cx="5638800" cy="1168092"/>
          </a:xfrm>
        </p:spPr>
        <p:txBody>
          <a:bodyPr anchor="b">
            <a:noAutofit/>
          </a:bodyPr>
          <a:lstStyle>
            <a:lvl1pPr algn="l">
              <a:defRPr sz="4799">
                <a:solidFill>
                  <a:schemeClr val="tx1"/>
                </a:solidFill>
              </a:defRPr>
            </a:lvl1pPr>
          </a:lstStyle>
          <a:p>
            <a:r>
              <a:rPr lang="en-US"/>
              <a:t>Click to edit Master title style</a:t>
            </a:r>
          </a:p>
        </p:txBody>
      </p:sp>
      <p:sp>
        <p:nvSpPr>
          <p:cNvPr id="3" name="Subtitle 2"/>
          <p:cNvSpPr>
            <a:spLocks noGrp="1"/>
          </p:cNvSpPr>
          <p:nvPr>
            <p:ph type="subTitle" idx="1"/>
          </p:nvPr>
        </p:nvSpPr>
        <p:spPr>
          <a:xfrm>
            <a:off x="6096000" y="4515810"/>
            <a:ext cx="5638800" cy="828982"/>
          </a:xfrm>
        </p:spPr>
        <p:txBody>
          <a:bodyPr>
            <a:normAutofit/>
          </a:bodyPr>
          <a:lstStyle>
            <a:lvl1pPr marL="0" indent="0" algn="l">
              <a:buNone/>
              <a:defRPr sz="2399">
                <a:solidFill>
                  <a:srgbClr val="898989"/>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8" name="Picture 7"/>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flipV="1">
            <a:off x="6191537" y="4433922"/>
            <a:ext cx="5486400" cy="80724"/>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41719" y="94731"/>
            <a:ext cx="2051446" cy="1025456"/>
          </a:xfrm>
          <a:prstGeom prst="rect">
            <a:avLst/>
          </a:prstGeom>
        </p:spPr>
      </p:pic>
      <p:pic>
        <p:nvPicPr>
          <p:cNvPr id="14" name="Graphic 13">
            <a:extLst>
              <a:ext uri="{FF2B5EF4-FFF2-40B4-BE49-F238E27FC236}">
                <a16:creationId xmlns:a16="http://schemas.microsoft.com/office/drawing/2014/main" id="{DF28DC67-F8DD-46D2-8F3D-C5AE458FD85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28336" y="5899264"/>
            <a:ext cx="1995265" cy="750450"/>
          </a:xfrm>
          <a:prstGeom prst="rect">
            <a:avLst/>
          </a:prstGeom>
        </p:spPr>
      </p:pic>
    </p:spTree>
    <p:extLst>
      <p:ext uri="{BB962C8B-B14F-4D97-AF65-F5344CB8AC3E}">
        <p14:creationId xmlns:p14="http://schemas.microsoft.com/office/powerpoint/2010/main" val="2906590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bjectives #1 – Green backgroun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&lt;Objectives&gt;</a:t>
            </a:r>
          </a:p>
        </p:txBody>
      </p:sp>
      <p:sp>
        <p:nvSpPr>
          <p:cNvPr id="3" name="Content Placeholder 2"/>
          <p:cNvSpPr>
            <a:spLocks noGrp="1"/>
          </p:cNvSpPr>
          <p:nvPr>
            <p:ph idx="1"/>
          </p:nvPr>
        </p:nvSpPr>
        <p:spPr>
          <a:xfrm>
            <a:off x="619544" y="1840700"/>
            <a:ext cx="10048060" cy="4302926"/>
          </a:xfrm>
        </p:spPr>
        <p:txBody>
          <a:bodyPr/>
          <a:lstStyle>
            <a:lvl1pPr marL="207963" indent="-207963">
              <a:spcBef>
                <a:spcPts val="1400"/>
              </a:spcBef>
              <a:buSzPct val="95000"/>
              <a:buFont typeface="Arial"/>
              <a:buChar char="•"/>
              <a:defRPr sz="2400">
                <a:solidFill>
                  <a:schemeClr val="bg1"/>
                </a:solidFill>
              </a:defRPr>
            </a:lvl1pPr>
            <a:lvl2pPr marL="450850" indent="-228600">
              <a:spcBef>
                <a:spcPts val="400"/>
              </a:spcBef>
              <a:buFont typeface="Lucida Grande"/>
              <a:buChar char="–"/>
              <a:defRPr sz="2300">
                <a:solidFill>
                  <a:schemeClr val="bg1"/>
                </a:solidFill>
              </a:defRPr>
            </a:lvl2pPr>
            <a:lvl3pPr marL="666750" indent="-171450">
              <a:spcBef>
                <a:spcPts val="0"/>
              </a:spcBef>
              <a:buSzPct val="95000"/>
              <a:buFont typeface="Arial"/>
              <a:buChar char="•"/>
              <a:defRPr sz="2200">
                <a:solidFill>
                  <a:schemeClr val="bg1"/>
                </a:solidFill>
              </a:defRPr>
            </a:lvl3pPr>
            <a:lvl4pPr marL="882650" indent="-215900">
              <a:spcBef>
                <a:spcPts val="0"/>
              </a:spcBef>
              <a:buFont typeface="Lucida Grande"/>
              <a:buChar char="–"/>
              <a:defRPr sz="2100">
                <a:solidFill>
                  <a:schemeClr val="bg1"/>
                </a:solidFill>
              </a:defRPr>
            </a:lvl4pPr>
            <a:lvl5pPr marL="1098550" indent="-177800">
              <a:spcBef>
                <a:spcPts val="0"/>
              </a:spcBef>
              <a:buSzPct val="95000"/>
              <a:buFont typeface="Arial"/>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303" y="163737"/>
            <a:ext cx="1294021" cy="1358677"/>
          </a:xfrm>
          <a:prstGeom prst="rect">
            <a:avLst/>
          </a:prstGeom>
        </p:spPr>
      </p:pic>
      <p:cxnSp>
        <p:nvCxnSpPr>
          <p:cNvPr id="10" name="Straight Connector 9"/>
          <p:cNvCxnSpPr/>
          <p:nvPr userDrawn="1"/>
        </p:nvCxnSpPr>
        <p:spPr>
          <a:xfrm flipH="1">
            <a:off x="619545" y="1522413"/>
            <a:ext cx="11015808"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335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Objectives #1 – Green backgroun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&lt;Objectives&gt;</a:t>
            </a:r>
          </a:p>
        </p:txBody>
      </p:sp>
      <p:sp>
        <p:nvSpPr>
          <p:cNvPr id="3" name="Content Placeholder 2"/>
          <p:cNvSpPr>
            <a:spLocks noGrp="1"/>
          </p:cNvSpPr>
          <p:nvPr>
            <p:ph idx="1"/>
          </p:nvPr>
        </p:nvSpPr>
        <p:spPr>
          <a:xfrm>
            <a:off x="619544" y="1840700"/>
            <a:ext cx="10048060" cy="4302926"/>
          </a:xfrm>
        </p:spPr>
        <p:txBody>
          <a:bodyPr/>
          <a:lstStyle>
            <a:lvl1pPr marL="207963" indent="-207963">
              <a:spcBef>
                <a:spcPts val="1400"/>
              </a:spcBef>
              <a:buSzPct val="95000"/>
              <a:buFont typeface="Arial"/>
              <a:buChar char="•"/>
              <a:defRPr sz="2400">
                <a:solidFill>
                  <a:schemeClr val="bg1"/>
                </a:solidFill>
              </a:defRPr>
            </a:lvl1pPr>
            <a:lvl2pPr marL="450850" indent="-228600">
              <a:spcBef>
                <a:spcPts val="400"/>
              </a:spcBef>
              <a:buFont typeface="Lucida Grande"/>
              <a:buChar char="–"/>
              <a:defRPr sz="2300">
                <a:solidFill>
                  <a:schemeClr val="bg1"/>
                </a:solidFill>
              </a:defRPr>
            </a:lvl2pPr>
            <a:lvl3pPr marL="666750" indent="-171450">
              <a:spcBef>
                <a:spcPts val="0"/>
              </a:spcBef>
              <a:buSzPct val="95000"/>
              <a:buFont typeface="Arial"/>
              <a:buChar char="•"/>
              <a:defRPr sz="2200">
                <a:solidFill>
                  <a:schemeClr val="bg1"/>
                </a:solidFill>
              </a:defRPr>
            </a:lvl3pPr>
            <a:lvl4pPr marL="882650" indent="-215900">
              <a:spcBef>
                <a:spcPts val="0"/>
              </a:spcBef>
              <a:buFont typeface="Lucida Grande"/>
              <a:buChar char="–"/>
              <a:defRPr sz="2100">
                <a:solidFill>
                  <a:schemeClr val="bg1"/>
                </a:solidFill>
              </a:defRPr>
            </a:lvl4pPr>
            <a:lvl5pPr marL="1098550" indent="-177800">
              <a:spcBef>
                <a:spcPts val="0"/>
              </a:spcBef>
              <a:buSzPct val="95000"/>
              <a:buFont typeface="Arial"/>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183912">
            <a:off x="2062517" y="-885025"/>
            <a:ext cx="7577485" cy="7956100"/>
          </a:xfrm>
          <a:prstGeom prst="rect">
            <a:avLst/>
          </a:prstGeom>
          <a:noFill/>
        </p:spPr>
      </p:pic>
    </p:spTree>
    <p:extLst>
      <p:ext uri="{BB962C8B-B14F-4D97-AF65-F5344CB8AC3E}">
        <p14:creationId xmlns:p14="http://schemas.microsoft.com/office/powerpoint/2010/main" val="421746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 TOC – Green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&lt;Agenda / TOC&gt;</a:t>
            </a:r>
          </a:p>
        </p:txBody>
      </p:sp>
      <p:sp>
        <p:nvSpPr>
          <p:cNvPr id="3" name="Content Placeholder 2"/>
          <p:cNvSpPr>
            <a:spLocks noGrp="1"/>
          </p:cNvSpPr>
          <p:nvPr>
            <p:ph idx="1"/>
          </p:nvPr>
        </p:nvSpPr>
        <p:spPr>
          <a:xfrm>
            <a:off x="619544" y="1853399"/>
            <a:ext cx="10962697" cy="4290227"/>
          </a:xfrm>
        </p:spPr>
        <p:txBody>
          <a:bodyPr numCol="2" spcCol="731520"/>
          <a:lstStyle>
            <a:lvl1pPr marL="368300" indent="-368300">
              <a:spcBef>
                <a:spcPts val="1000"/>
              </a:spcBef>
              <a:buFont typeface="+mj-lt"/>
              <a:buAutoNum type="arabicPeriod"/>
              <a:defRPr>
                <a:solidFill>
                  <a:schemeClr val="bg1"/>
                </a:solidFill>
              </a:defRPr>
            </a:lvl1pPr>
            <a:lvl2pPr marL="627063" indent="-258763">
              <a:buFont typeface="+mj-lt"/>
              <a:buAutoNum type="alphaLcPeriod"/>
              <a:defRPr>
                <a:solidFill>
                  <a:schemeClr val="bg1"/>
                </a:solidFill>
              </a:defRPr>
            </a:lvl2pPr>
            <a:lvl3pPr marL="849313" indent="-146050">
              <a:buFont typeface="Arial"/>
              <a:buChar char="•"/>
              <a:defRPr>
                <a:solidFill>
                  <a:schemeClr val="bg1"/>
                </a:solidFill>
              </a:defRPr>
            </a:lvl3pPr>
            <a:lvl4pPr marL="1055688" indent="-171450">
              <a:buFont typeface="Lucida Grande"/>
              <a:buChar char="–"/>
              <a:defRPr>
                <a:solidFill>
                  <a:schemeClr val="bg1"/>
                </a:solidFill>
              </a:defRPr>
            </a:lvl4pPr>
            <a:lvl5pPr marL="1279525" indent="-182563">
              <a:buFont typeface="Arial"/>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303" y="163737"/>
            <a:ext cx="1294021" cy="1358677"/>
          </a:xfrm>
          <a:prstGeom prst="rect">
            <a:avLst/>
          </a:prstGeom>
        </p:spPr>
      </p:pic>
      <p:cxnSp>
        <p:nvCxnSpPr>
          <p:cNvPr id="12" name="Straight Connector 11"/>
          <p:cNvCxnSpPr/>
          <p:nvPr userDrawn="1"/>
        </p:nvCxnSpPr>
        <p:spPr>
          <a:xfrm flipH="1">
            <a:off x="619545" y="1522413"/>
            <a:ext cx="11015808"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3469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genda / TOC – Green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&lt;Agenda / TOC&gt;</a:t>
            </a:r>
          </a:p>
        </p:txBody>
      </p:sp>
      <p:sp>
        <p:nvSpPr>
          <p:cNvPr id="3" name="Content Placeholder 2"/>
          <p:cNvSpPr>
            <a:spLocks noGrp="1"/>
          </p:cNvSpPr>
          <p:nvPr>
            <p:ph idx="1"/>
          </p:nvPr>
        </p:nvSpPr>
        <p:spPr>
          <a:xfrm>
            <a:off x="619544" y="1853399"/>
            <a:ext cx="10962697" cy="4290227"/>
          </a:xfrm>
        </p:spPr>
        <p:txBody>
          <a:bodyPr numCol="2" spcCol="731520"/>
          <a:lstStyle>
            <a:lvl1pPr marL="368300" indent="-368300">
              <a:spcBef>
                <a:spcPts val="1000"/>
              </a:spcBef>
              <a:buFont typeface="+mj-lt"/>
              <a:buAutoNum type="arabicPeriod"/>
              <a:defRPr>
                <a:solidFill>
                  <a:schemeClr val="bg1"/>
                </a:solidFill>
              </a:defRPr>
            </a:lvl1pPr>
            <a:lvl2pPr marL="627063" indent="-258763">
              <a:buFont typeface="+mj-lt"/>
              <a:buAutoNum type="alphaLcPeriod"/>
              <a:defRPr>
                <a:solidFill>
                  <a:schemeClr val="bg1"/>
                </a:solidFill>
              </a:defRPr>
            </a:lvl2pPr>
            <a:lvl3pPr marL="849313" indent="-146050">
              <a:buFont typeface="Arial"/>
              <a:buChar char="•"/>
              <a:defRPr>
                <a:solidFill>
                  <a:schemeClr val="bg1"/>
                </a:solidFill>
              </a:defRPr>
            </a:lvl3pPr>
            <a:lvl4pPr marL="1055688" indent="-171450">
              <a:buFont typeface="Lucida Grande"/>
              <a:buChar char="–"/>
              <a:defRPr>
                <a:solidFill>
                  <a:schemeClr val="bg1"/>
                </a:solidFill>
              </a:defRPr>
            </a:lvl4pPr>
            <a:lvl5pPr marL="1279525" indent="-182563">
              <a:buFont typeface="Arial"/>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183912">
            <a:off x="2062517" y="-885025"/>
            <a:ext cx="7577485" cy="7956100"/>
          </a:xfrm>
          <a:prstGeom prst="rect">
            <a:avLst/>
          </a:prstGeom>
          <a:noFill/>
        </p:spPr>
      </p:pic>
    </p:spTree>
    <p:extLst>
      <p:ext uri="{BB962C8B-B14F-4D97-AF65-F5344CB8AC3E}">
        <p14:creationId xmlns:p14="http://schemas.microsoft.com/office/powerpoint/2010/main" val="60252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ext &amp; Content – Whit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303" y="163737"/>
            <a:ext cx="1294021" cy="1358677"/>
          </a:xfrm>
          <a:prstGeom prst="rect">
            <a:avLst/>
          </a:prstGeom>
        </p:spPr>
      </p:pic>
      <p:cxnSp>
        <p:nvCxnSpPr>
          <p:cNvPr id="8" name="Straight Connector 7"/>
          <p:cNvCxnSpPr/>
          <p:nvPr userDrawn="1"/>
        </p:nvCxnSpPr>
        <p:spPr>
          <a:xfrm flipH="1">
            <a:off x="619545" y="1522413"/>
            <a:ext cx="11015808"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225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06E9-82D8-458A-A32C-F501A1FEA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724B6-8CF0-4EAE-855C-A4E641188A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24578-A43A-4DFE-B859-BB04F28FB234}"/>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5" name="Footer Placeholder 4">
            <a:extLst>
              <a:ext uri="{FF2B5EF4-FFF2-40B4-BE49-F238E27FC236}">
                <a16:creationId xmlns:a16="http://schemas.microsoft.com/office/drawing/2014/main" id="{C4308E83-00B7-468F-BFCD-EE71258DE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0D02D-9FFA-49CA-AE2C-5DF283CAC55F}"/>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133957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ext &amp; Content – Whit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183912">
            <a:off x="2062517" y="-885025"/>
            <a:ext cx="7577485" cy="7956100"/>
          </a:xfrm>
          <a:prstGeom prst="rect">
            <a:avLst/>
          </a:prstGeom>
          <a:noFill/>
        </p:spPr>
      </p:pic>
    </p:spTree>
    <p:extLst>
      <p:ext uri="{BB962C8B-B14F-4D97-AF65-F5344CB8AC3E}">
        <p14:creationId xmlns:p14="http://schemas.microsoft.com/office/powerpoint/2010/main" val="801559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ext &amp; Content – Whit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303" y="163737"/>
            <a:ext cx="1294021" cy="1358677"/>
          </a:xfrm>
          <a:prstGeom prst="rect">
            <a:avLst/>
          </a:prstGeom>
        </p:spPr>
      </p:pic>
      <p:cxnSp>
        <p:nvCxnSpPr>
          <p:cNvPr id="8" name="Straight Connector 7"/>
          <p:cNvCxnSpPr/>
          <p:nvPr userDrawn="1"/>
        </p:nvCxnSpPr>
        <p:spPr>
          <a:xfrm flipH="1">
            <a:off x="619545" y="1522413"/>
            <a:ext cx="11015808"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0535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ext &amp; Content – Whit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183912">
            <a:off x="2062517" y="-885025"/>
            <a:ext cx="7577485" cy="7956100"/>
          </a:xfrm>
          <a:prstGeom prst="rect">
            <a:avLst/>
          </a:prstGeom>
          <a:noFill/>
        </p:spPr>
      </p:pic>
    </p:spTree>
    <p:extLst>
      <p:ext uri="{BB962C8B-B14F-4D97-AF65-F5344CB8AC3E}">
        <p14:creationId xmlns:p14="http://schemas.microsoft.com/office/powerpoint/2010/main" val="496336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ext &amp;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cxnSp>
        <p:nvCxnSpPr>
          <p:cNvPr id="11" name="Straight Connector 10"/>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7AA91A6A-0D5A-4B32-A697-85C74536D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4" name="Graphic 13">
            <a:extLst>
              <a:ext uri="{FF2B5EF4-FFF2-40B4-BE49-F238E27FC236}">
                <a16:creationId xmlns:a16="http://schemas.microsoft.com/office/drawing/2014/main" id="{68E90744-4779-4385-A824-E02DDBDF3E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1552650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amp; Content – Warm 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cxnSp>
        <p:nvCxnSpPr>
          <p:cNvPr id="11" name="Straight Connector 10"/>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9079AF09-31D3-4867-8E73-916A7CEE7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4" name="Graphic 13">
            <a:extLst>
              <a:ext uri="{FF2B5EF4-FFF2-40B4-BE49-F238E27FC236}">
                <a16:creationId xmlns:a16="http://schemas.microsoft.com/office/drawing/2014/main" id="{AC7FC623-ABE9-4856-A2F5-59D96132DF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1075661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ext &amp; Content – Dark Gra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303" y="163737"/>
            <a:ext cx="1294021" cy="1358677"/>
          </a:xfrm>
          <a:prstGeom prst="rect">
            <a:avLst/>
          </a:prstGeom>
        </p:spPr>
      </p:pic>
      <p:cxnSp>
        <p:nvCxnSpPr>
          <p:cNvPr id="10" name="Straight Connector 9"/>
          <p:cNvCxnSpPr/>
          <p:nvPr userDrawn="1"/>
        </p:nvCxnSpPr>
        <p:spPr>
          <a:xfrm flipH="1">
            <a:off x="619545" y="1522413"/>
            <a:ext cx="11015808"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944781B3-B680-4B36-B6D0-0D66484F4D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478" y="6805526"/>
            <a:ext cx="12597061" cy="52475"/>
          </a:xfrm>
          <a:prstGeom prst="rect">
            <a:avLst/>
          </a:prstGeom>
        </p:spPr>
      </p:pic>
    </p:spTree>
    <p:extLst>
      <p:ext uri="{BB962C8B-B14F-4D97-AF65-F5344CB8AC3E}">
        <p14:creationId xmlns:p14="http://schemas.microsoft.com/office/powerpoint/2010/main" val="1258688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ext &amp; Content – Dark Gra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cxnSp>
        <p:nvCxnSpPr>
          <p:cNvPr id="10" name="Straight Connector 9"/>
          <p:cNvCxnSpPr/>
          <p:nvPr userDrawn="1"/>
        </p:nvCxnSpPr>
        <p:spPr>
          <a:xfrm flipH="1">
            <a:off x="619545" y="1522413"/>
            <a:ext cx="11015808"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CD5BE5E4-A551-4E11-9CC6-0FF80029BF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4" name="Graphic 13">
            <a:extLst>
              <a:ext uri="{FF2B5EF4-FFF2-40B4-BE49-F238E27FC236}">
                <a16:creationId xmlns:a16="http://schemas.microsoft.com/office/drawing/2014/main" id="{B24B8EC5-3B27-493D-A17E-16641F8A57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2444884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ext &amp; Content – Dark Gra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183912">
            <a:off x="2062517" y="-885025"/>
            <a:ext cx="7577485" cy="7956100"/>
          </a:xfrm>
          <a:prstGeom prst="rect">
            <a:avLst/>
          </a:prstGeom>
          <a:noFill/>
        </p:spPr>
      </p:pic>
      <p:pic>
        <p:nvPicPr>
          <p:cNvPr id="8" name="Graphic 7">
            <a:extLst>
              <a:ext uri="{FF2B5EF4-FFF2-40B4-BE49-F238E27FC236}">
                <a16:creationId xmlns:a16="http://schemas.microsoft.com/office/drawing/2014/main" id="{7D4AE7F3-33A5-4D13-835C-E68324207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478" y="6805526"/>
            <a:ext cx="12597061" cy="52475"/>
          </a:xfrm>
          <a:prstGeom prst="rect">
            <a:avLst/>
          </a:prstGeom>
        </p:spPr>
      </p:pic>
    </p:spTree>
    <p:extLst>
      <p:ext uri="{BB962C8B-B14F-4D97-AF65-F5344CB8AC3E}">
        <p14:creationId xmlns:p14="http://schemas.microsoft.com/office/powerpoint/2010/main" val="1730543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cxnSp>
        <p:nvCxnSpPr>
          <p:cNvPr id="11" name="Straight Connector 10"/>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F9D8A65C-CB8B-4CBB-A8BF-C5EDA0D208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3" name="Graphic 12">
            <a:extLst>
              <a:ext uri="{FF2B5EF4-FFF2-40B4-BE49-F238E27FC236}">
                <a16:creationId xmlns:a16="http://schemas.microsoft.com/office/drawing/2014/main" id="{7D869B17-F11E-4207-A9B0-CD673C97DA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2032614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Warm 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cxnSp>
        <p:nvCxnSpPr>
          <p:cNvPr id="11" name="Straight Connector 10"/>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9E5C14E5-B216-479E-8D03-FDA5728D9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9" name="Graphic 8">
            <a:extLst>
              <a:ext uri="{FF2B5EF4-FFF2-40B4-BE49-F238E27FC236}">
                <a16:creationId xmlns:a16="http://schemas.microsoft.com/office/drawing/2014/main" id="{89F7C79F-221E-40D8-BF0F-A4475731C3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318021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FF95-B694-4C5E-B1FD-0A06D43A07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331922-F255-4AC8-A0C0-CC3490BDD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4E3D29-76F3-48DD-B25B-9DF33902D27E}"/>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5" name="Footer Placeholder 4">
            <a:extLst>
              <a:ext uri="{FF2B5EF4-FFF2-40B4-BE49-F238E27FC236}">
                <a16:creationId xmlns:a16="http://schemas.microsoft.com/office/drawing/2014/main" id="{105A2146-7B10-4A3E-9044-C646F97CD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F4472-3335-4264-8CCA-619EE4C20BC4}"/>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1679658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 Dark Gra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a:t>&lt;Title &amp; content layout&gt;</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183912">
            <a:off x="2062517" y="-885025"/>
            <a:ext cx="7577485" cy="7956100"/>
          </a:xfrm>
          <a:prstGeom prst="rect">
            <a:avLst/>
          </a:prstGeom>
          <a:noFill/>
        </p:spPr>
      </p:pic>
      <p:pic>
        <p:nvPicPr>
          <p:cNvPr id="7" name="Graphic 6">
            <a:extLst>
              <a:ext uri="{FF2B5EF4-FFF2-40B4-BE49-F238E27FC236}">
                <a16:creationId xmlns:a16="http://schemas.microsoft.com/office/drawing/2014/main" id="{E5509DEB-D148-4B5D-BC9A-9768CD46DE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478" y="6805526"/>
            <a:ext cx="12597061" cy="52475"/>
          </a:xfrm>
          <a:prstGeom prst="rect">
            <a:avLst/>
          </a:prstGeom>
        </p:spPr>
      </p:pic>
    </p:spTree>
    <p:extLst>
      <p:ext uri="{BB962C8B-B14F-4D97-AF65-F5344CB8AC3E}">
        <p14:creationId xmlns:p14="http://schemas.microsoft.com/office/powerpoint/2010/main" val="3992449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 Light Tea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303" y="163737"/>
            <a:ext cx="1294021" cy="1358677"/>
          </a:xfrm>
          <a:prstGeom prst="rect">
            <a:avLst/>
          </a:prstGeom>
        </p:spPr>
      </p:pic>
      <p:cxnSp>
        <p:nvCxnSpPr>
          <p:cNvPr id="10" name="Straight Connector 9"/>
          <p:cNvCxnSpPr/>
          <p:nvPr userDrawn="1"/>
        </p:nvCxnSpPr>
        <p:spPr>
          <a:xfrm flipH="1">
            <a:off x="619545" y="1522413"/>
            <a:ext cx="11015808"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0409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 Light Tea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&lt;Title &amp; content layout&gt;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183912">
            <a:off x="2062517" y="-885025"/>
            <a:ext cx="7577485" cy="7956100"/>
          </a:xfrm>
          <a:prstGeom prst="rect">
            <a:avLst/>
          </a:prstGeom>
          <a:noFill/>
        </p:spPr>
      </p:pic>
    </p:spTree>
    <p:extLst>
      <p:ext uri="{BB962C8B-B14F-4D97-AF65-F5344CB8AC3E}">
        <p14:creationId xmlns:p14="http://schemas.microsoft.com/office/powerpoint/2010/main" val="4006537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accent2"/>
                </a:solidFill>
              </a:defRPr>
            </a:lvl1pPr>
          </a:lstStyle>
          <a:p>
            <a:r>
              <a:rPr lang="en-US"/>
              <a:t>&lt;Team Slide&gt;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8" name="Text Placeholder 7"/>
          <p:cNvSpPr>
            <a:spLocks noGrp="1"/>
          </p:cNvSpPr>
          <p:nvPr>
            <p:ph type="body" sz="quarter" idx="13" hasCustomPrompt="1"/>
          </p:nvPr>
        </p:nvSpPr>
        <p:spPr>
          <a:xfrm>
            <a:off x="104304"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a:t>First Name &amp; Surname indent for Title</a:t>
            </a:r>
          </a:p>
          <a:p>
            <a:pPr lvl="1"/>
            <a:r>
              <a:rPr lang="en-US"/>
              <a:t>Title</a:t>
            </a:r>
          </a:p>
        </p:txBody>
      </p:sp>
      <p:sp>
        <p:nvSpPr>
          <p:cNvPr id="10" name="Picture Placeholder 9"/>
          <p:cNvSpPr>
            <a:spLocks noGrp="1"/>
          </p:cNvSpPr>
          <p:nvPr>
            <p:ph type="pic" sz="quarter" idx="14"/>
          </p:nvPr>
        </p:nvSpPr>
        <p:spPr>
          <a:xfrm>
            <a:off x="104305" y="2116091"/>
            <a:ext cx="1627612" cy="1627187"/>
          </a:xfrm>
          <a:solidFill>
            <a:schemeClr val="accent1"/>
          </a:solidFill>
          <a:ln>
            <a:noFill/>
          </a:ln>
        </p:spPr>
        <p:txBody>
          <a:bodyPr/>
          <a:lstStyle>
            <a:lvl1pPr>
              <a:defRPr sz="1400">
                <a:solidFill>
                  <a:srgbClr val="FFFFFF"/>
                </a:solidFill>
              </a:defRPr>
            </a:lvl1pPr>
          </a:lstStyle>
          <a:p>
            <a:r>
              <a:rPr lang="en-US"/>
              <a:t>Click icon to add picture</a:t>
            </a:r>
          </a:p>
        </p:txBody>
      </p:sp>
      <p:sp>
        <p:nvSpPr>
          <p:cNvPr id="11" name="Picture Placeholder 9"/>
          <p:cNvSpPr>
            <a:spLocks noGrp="1"/>
          </p:cNvSpPr>
          <p:nvPr>
            <p:ph type="pic" sz="quarter" idx="15"/>
          </p:nvPr>
        </p:nvSpPr>
        <p:spPr>
          <a:xfrm>
            <a:off x="1830269" y="2116091"/>
            <a:ext cx="1627612" cy="1627187"/>
          </a:xfrm>
          <a:solidFill>
            <a:schemeClr val="accent3"/>
          </a:solidFill>
          <a:ln>
            <a:noFill/>
          </a:ln>
        </p:spPr>
        <p:txBody>
          <a:bodyPr/>
          <a:lstStyle>
            <a:lvl1pPr>
              <a:defRPr sz="1400">
                <a:solidFill>
                  <a:srgbClr val="FFFFFF"/>
                </a:solidFill>
              </a:defRPr>
            </a:lvl1pPr>
          </a:lstStyle>
          <a:p>
            <a:r>
              <a:rPr lang="en-US"/>
              <a:t>Click icon to add picture</a:t>
            </a:r>
          </a:p>
        </p:txBody>
      </p:sp>
      <p:sp>
        <p:nvSpPr>
          <p:cNvPr id="12" name="Picture Placeholder 9"/>
          <p:cNvSpPr>
            <a:spLocks noGrp="1"/>
          </p:cNvSpPr>
          <p:nvPr>
            <p:ph type="pic" sz="quarter" idx="16"/>
          </p:nvPr>
        </p:nvSpPr>
        <p:spPr>
          <a:xfrm>
            <a:off x="3556232" y="2116091"/>
            <a:ext cx="1627612" cy="1627187"/>
          </a:xfrm>
          <a:solidFill>
            <a:schemeClr val="accent2"/>
          </a:solidFill>
          <a:ln>
            <a:noFill/>
          </a:ln>
        </p:spPr>
        <p:txBody>
          <a:bodyPr/>
          <a:lstStyle>
            <a:lvl1pPr>
              <a:defRPr sz="1400">
                <a:solidFill>
                  <a:srgbClr val="FFFFFF"/>
                </a:solidFill>
              </a:defRPr>
            </a:lvl1pPr>
          </a:lstStyle>
          <a:p>
            <a:r>
              <a:rPr lang="en-US"/>
              <a:t>Click icon to add picture</a:t>
            </a:r>
          </a:p>
        </p:txBody>
      </p:sp>
      <p:sp>
        <p:nvSpPr>
          <p:cNvPr id="13" name="Picture Placeholder 9"/>
          <p:cNvSpPr>
            <a:spLocks noGrp="1"/>
          </p:cNvSpPr>
          <p:nvPr>
            <p:ph type="pic" sz="quarter" idx="17"/>
          </p:nvPr>
        </p:nvSpPr>
        <p:spPr>
          <a:xfrm>
            <a:off x="5282196" y="2116091"/>
            <a:ext cx="1627612" cy="1627187"/>
          </a:xfrm>
          <a:solidFill>
            <a:schemeClr val="bg2"/>
          </a:solidFill>
          <a:ln>
            <a:noFill/>
          </a:ln>
        </p:spPr>
        <p:txBody>
          <a:bodyPr/>
          <a:lstStyle>
            <a:lvl1pPr>
              <a:defRPr sz="1400">
                <a:solidFill>
                  <a:srgbClr val="FFFFFF"/>
                </a:solidFill>
              </a:defRPr>
            </a:lvl1pPr>
          </a:lstStyle>
          <a:p>
            <a:r>
              <a:rPr lang="en-US"/>
              <a:t>Click icon to add picture</a:t>
            </a:r>
          </a:p>
        </p:txBody>
      </p:sp>
      <p:sp>
        <p:nvSpPr>
          <p:cNvPr id="14" name="Picture Placeholder 9"/>
          <p:cNvSpPr>
            <a:spLocks noGrp="1"/>
          </p:cNvSpPr>
          <p:nvPr>
            <p:ph type="pic" sz="quarter" idx="18"/>
          </p:nvPr>
        </p:nvSpPr>
        <p:spPr>
          <a:xfrm>
            <a:off x="7008159" y="2116091"/>
            <a:ext cx="1627612" cy="1627187"/>
          </a:xfrm>
          <a:solidFill>
            <a:schemeClr val="accent1"/>
          </a:solidFill>
          <a:ln>
            <a:noFill/>
          </a:ln>
        </p:spPr>
        <p:txBody>
          <a:bodyPr/>
          <a:lstStyle>
            <a:lvl1pPr>
              <a:defRPr sz="1400">
                <a:solidFill>
                  <a:srgbClr val="FFFFFF"/>
                </a:solidFill>
              </a:defRPr>
            </a:lvl1pPr>
          </a:lstStyle>
          <a:p>
            <a:r>
              <a:rPr lang="en-US"/>
              <a:t>Click icon to add picture</a:t>
            </a:r>
          </a:p>
        </p:txBody>
      </p:sp>
      <p:sp>
        <p:nvSpPr>
          <p:cNvPr id="15" name="Picture Placeholder 9"/>
          <p:cNvSpPr>
            <a:spLocks noGrp="1"/>
          </p:cNvSpPr>
          <p:nvPr>
            <p:ph type="pic" sz="quarter" idx="19"/>
          </p:nvPr>
        </p:nvSpPr>
        <p:spPr>
          <a:xfrm>
            <a:off x="8734122" y="2116091"/>
            <a:ext cx="1627612" cy="1627187"/>
          </a:xfrm>
          <a:solidFill>
            <a:schemeClr val="accent4"/>
          </a:solidFill>
          <a:ln>
            <a:noFill/>
          </a:ln>
        </p:spPr>
        <p:txBody>
          <a:bodyPr/>
          <a:lstStyle>
            <a:lvl1pPr>
              <a:defRPr sz="1400">
                <a:solidFill>
                  <a:srgbClr val="FFFFFF"/>
                </a:solidFill>
              </a:defRPr>
            </a:lvl1pPr>
          </a:lstStyle>
          <a:p>
            <a:r>
              <a:rPr lang="en-US"/>
              <a:t>Click icon to add picture</a:t>
            </a:r>
          </a:p>
        </p:txBody>
      </p:sp>
      <p:sp>
        <p:nvSpPr>
          <p:cNvPr id="16" name="Picture Placeholder 9"/>
          <p:cNvSpPr>
            <a:spLocks noGrp="1"/>
          </p:cNvSpPr>
          <p:nvPr>
            <p:ph type="pic" sz="quarter" idx="20"/>
          </p:nvPr>
        </p:nvSpPr>
        <p:spPr>
          <a:xfrm>
            <a:off x="10460084" y="2116091"/>
            <a:ext cx="1627612" cy="1627187"/>
          </a:xfrm>
          <a:solidFill>
            <a:schemeClr val="accent2"/>
          </a:solidFill>
          <a:ln>
            <a:noFill/>
          </a:ln>
        </p:spPr>
        <p:txBody>
          <a:bodyPr/>
          <a:lstStyle>
            <a:lvl1pPr>
              <a:defRPr sz="1400">
                <a:solidFill>
                  <a:srgbClr val="FFFFFF"/>
                </a:solidFill>
              </a:defRPr>
            </a:lvl1pPr>
          </a:lstStyle>
          <a:p>
            <a:r>
              <a:rPr lang="en-US"/>
              <a:t>Click icon to add picture</a:t>
            </a:r>
          </a:p>
        </p:txBody>
      </p:sp>
      <p:sp>
        <p:nvSpPr>
          <p:cNvPr id="17" name="Text Placeholder 7"/>
          <p:cNvSpPr>
            <a:spLocks noGrp="1"/>
          </p:cNvSpPr>
          <p:nvPr>
            <p:ph type="body" sz="quarter" idx="21" hasCustomPrompt="1"/>
          </p:nvPr>
        </p:nvSpPr>
        <p:spPr>
          <a:xfrm>
            <a:off x="1830269"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a:t>First Name &amp; Surname indent for Title</a:t>
            </a:r>
          </a:p>
          <a:p>
            <a:pPr lvl="1"/>
            <a:r>
              <a:rPr lang="en-US"/>
              <a:t>Title</a:t>
            </a:r>
          </a:p>
        </p:txBody>
      </p:sp>
      <p:sp>
        <p:nvSpPr>
          <p:cNvPr id="18" name="Text Placeholder 7"/>
          <p:cNvSpPr>
            <a:spLocks noGrp="1"/>
          </p:cNvSpPr>
          <p:nvPr>
            <p:ph type="body" sz="quarter" idx="22" hasCustomPrompt="1"/>
          </p:nvPr>
        </p:nvSpPr>
        <p:spPr>
          <a:xfrm>
            <a:off x="3556232"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a:t>First Name &amp; Surname indent for Title</a:t>
            </a:r>
          </a:p>
          <a:p>
            <a:pPr lvl="1"/>
            <a:r>
              <a:rPr lang="en-US"/>
              <a:t>Title</a:t>
            </a:r>
          </a:p>
        </p:txBody>
      </p:sp>
      <p:sp>
        <p:nvSpPr>
          <p:cNvPr id="19" name="Text Placeholder 7"/>
          <p:cNvSpPr>
            <a:spLocks noGrp="1"/>
          </p:cNvSpPr>
          <p:nvPr>
            <p:ph type="body" sz="quarter" idx="23" hasCustomPrompt="1"/>
          </p:nvPr>
        </p:nvSpPr>
        <p:spPr>
          <a:xfrm>
            <a:off x="5282195"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a:t>First Name &amp; Surname indent for Title</a:t>
            </a:r>
          </a:p>
          <a:p>
            <a:pPr lvl="1"/>
            <a:r>
              <a:rPr lang="en-US"/>
              <a:t>Title</a:t>
            </a:r>
          </a:p>
        </p:txBody>
      </p:sp>
      <p:sp>
        <p:nvSpPr>
          <p:cNvPr id="20" name="Text Placeholder 7"/>
          <p:cNvSpPr>
            <a:spLocks noGrp="1"/>
          </p:cNvSpPr>
          <p:nvPr>
            <p:ph type="body" sz="quarter" idx="24" hasCustomPrompt="1"/>
          </p:nvPr>
        </p:nvSpPr>
        <p:spPr>
          <a:xfrm>
            <a:off x="7008159"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a:t>First Name &amp; Surname indent for Title</a:t>
            </a:r>
          </a:p>
          <a:p>
            <a:pPr lvl="1"/>
            <a:r>
              <a:rPr lang="en-US"/>
              <a:t>Title</a:t>
            </a:r>
          </a:p>
        </p:txBody>
      </p:sp>
      <p:sp>
        <p:nvSpPr>
          <p:cNvPr id="21" name="Text Placeholder 7"/>
          <p:cNvSpPr>
            <a:spLocks noGrp="1"/>
          </p:cNvSpPr>
          <p:nvPr>
            <p:ph type="body" sz="quarter" idx="25" hasCustomPrompt="1"/>
          </p:nvPr>
        </p:nvSpPr>
        <p:spPr>
          <a:xfrm>
            <a:off x="8734122"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a:t>First Name &amp; Surname indent for Title</a:t>
            </a:r>
          </a:p>
          <a:p>
            <a:pPr lvl="1"/>
            <a:r>
              <a:rPr lang="en-US"/>
              <a:t>Title</a:t>
            </a:r>
          </a:p>
        </p:txBody>
      </p:sp>
      <p:sp>
        <p:nvSpPr>
          <p:cNvPr id="22" name="Text Placeholder 7"/>
          <p:cNvSpPr>
            <a:spLocks noGrp="1"/>
          </p:cNvSpPr>
          <p:nvPr>
            <p:ph type="body" sz="quarter" idx="26" hasCustomPrompt="1"/>
          </p:nvPr>
        </p:nvSpPr>
        <p:spPr>
          <a:xfrm>
            <a:off x="10460084"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a:t>First Name &amp; Surname indent for Title</a:t>
            </a:r>
          </a:p>
          <a:p>
            <a:pPr lvl="1"/>
            <a:r>
              <a:rPr lang="en-US"/>
              <a:t>Title</a:t>
            </a:r>
          </a:p>
        </p:txBody>
      </p:sp>
      <p:pic>
        <p:nvPicPr>
          <p:cNvPr id="23" name="Graphic 22">
            <a:extLst>
              <a:ext uri="{FF2B5EF4-FFF2-40B4-BE49-F238E27FC236}">
                <a16:creationId xmlns:a16="http://schemas.microsoft.com/office/drawing/2014/main" id="{7F4E21F7-DA15-40E7-81D7-9109F471EF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spTree>
    <p:extLst>
      <p:ext uri="{BB962C8B-B14F-4D97-AF65-F5344CB8AC3E}">
        <p14:creationId xmlns:p14="http://schemas.microsoft.com/office/powerpoint/2010/main" val="37358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alpha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2404533"/>
            <a:ext cx="7161232" cy="2133600"/>
          </a:xfrm>
        </p:spPr>
        <p:txBody>
          <a:bodyPr anchor="ctr" anchorCtr="0">
            <a:normAutofit/>
          </a:bodyPr>
          <a:lstStyle>
            <a:lvl1pPr algn="l">
              <a:lnSpc>
                <a:spcPct val="78000"/>
              </a:lnSpc>
              <a:defRPr sz="4200" b="0" cap="all" spc="130" baseline="0">
                <a:solidFill>
                  <a:schemeClr val="tx1"/>
                </a:solidFill>
              </a:defRPr>
            </a:lvl1pPr>
          </a:lstStyle>
          <a:p>
            <a:r>
              <a:rPr lang="en-US"/>
              <a:t>&lt;Insert title&gt;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0" name="Text Placeholder 2"/>
          <p:cNvSpPr>
            <a:spLocks noGrp="1"/>
          </p:cNvSpPr>
          <p:nvPr>
            <p:ph type="body" idx="1" hasCustomPrompt="1"/>
          </p:nvPr>
        </p:nvSpPr>
        <p:spPr>
          <a:xfrm>
            <a:off x="619545" y="4631270"/>
            <a:ext cx="6570528" cy="1380067"/>
          </a:xfrm>
        </p:spPr>
        <p:txBody>
          <a:bodyPr anchor="t" anchorCtr="0"/>
          <a:lstStyle>
            <a:lvl1pPr marL="0" indent="0">
              <a:lnSpc>
                <a:spcPct val="95000"/>
              </a:lnSpc>
              <a:buNone/>
              <a:defRPr sz="2000" baseline="0">
                <a:solidFill>
                  <a:schemeClr val="tx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8" name="Graphic 7">
            <a:extLst>
              <a:ext uri="{FF2B5EF4-FFF2-40B4-BE49-F238E27FC236}">
                <a16:creationId xmlns:a16="http://schemas.microsoft.com/office/drawing/2014/main" id="{9727F1FB-B79B-4A50-9A8E-FB0D053FB9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1" name="Graphic 10">
            <a:extLst>
              <a:ext uri="{FF2B5EF4-FFF2-40B4-BE49-F238E27FC236}">
                <a16:creationId xmlns:a16="http://schemas.microsoft.com/office/drawing/2014/main" id="{F33D2007-E3F0-4028-82CA-4C77CBDA99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60907" y="698990"/>
            <a:ext cx="5262809" cy="6106535"/>
          </a:xfrm>
          <a:prstGeom prst="rect">
            <a:avLst/>
          </a:prstGeom>
        </p:spPr>
      </p:pic>
    </p:spTree>
    <p:extLst>
      <p:ext uri="{BB962C8B-B14F-4D97-AF65-F5344CB8AC3E}">
        <p14:creationId xmlns:p14="http://schemas.microsoft.com/office/powerpoint/2010/main" val="3826029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alpha val="3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55" y="0"/>
            <a:ext cx="12207855" cy="6858000"/>
          </a:xfrm>
          <a:prstGeom prst="rect">
            <a:avLst/>
          </a:prstGeom>
        </p:spPr>
      </p:pic>
      <p:sp>
        <p:nvSpPr>
          <p:cNvPr id="7" name="Flowchart: Process 6"/>
          <p:cNvSpPr/>
          <p:nvPr userDrawn="1"/>
        </p:nvSpPr>
        <p:spPr>
          <a:xfrm>
            <a:off x="-15855" y="-106017"/>
            <a:ext cx="5169768" cy="6964017"/>
          </a:xfrm>
          <a:prstGeom prst="flowChartProcess">
            <a:avLst/>
          </a:prstGeom>
          <a:solidFill>
            <a:schemeClr val="bg1">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96E8B6AE-9F4C-4A8E-90FC-F10587238C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0" name="Picture 9">
            <a:extLst>
              <a:ext uri="{FF2B5EF4-FFF2-40B4-BE49-F238E27FC236}">
                <a16:creationId xmlns:a16="http://schemas.microsoft.com/office/drawing/2014/main" id="{311DABFC-2B5D-463F-A2D3-68B76B28168C}"/>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7803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alpha val="3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55" y="0"/>
            <a:ext cx="12207855" cy="6858000"/>
          </a:xfrm>
          <a:prstGeom prst="rect">
            <a:avLst/>
          </a:prstGeom>
        </p:spPr>
      </p:pic>
      <p:sp>
        <p:nvSpPr>
          <p:cNvPr id="7" name="Flowchart: Process 6"/>
          <p:cNvSpPr/>
          <p:nvPr userDrawn="1"/>
        </p:nvSpPr>
        <p:spPr>
          <a:xfrm>
            <a:off x="-15855" y="0"/>
            <a:ext cx="5169768"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Picture 8">
            <a:extLst>
              <a:ext uri="{FF2B5EF4-FFF2-40B4-BE49-F238E27FC236}">
                <a16:creationId xmlns:a16="http://schemas.microsoft.com/office/drawing/2014/main" id="{E0407551-9781-491D-A17D-2776FE250E18}"/>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3001602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1">
            <a:alpha val="3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55" y="0"/>
            <a:ext cx="12207855" cy="6858000"/>
          </a:xfrm>
          <a:prstGeom prst="rect">
            <a:avLst/>
          </a:prstGeom>
        </p:spPr>
      </p:pic>
      <p:sp>
        <p:nvSpPr>
          <p:cNvPr id="12" name="Flowchart: Process 11">
            <a:extLst>
              <a:ext uri="{FF2B5EF4-FFF2-40B4-BE49-F238E27FC236}">
                <a16:creationId xmlns:a16="http://schemas.microsoft.com/office/drawing/2014/main" id="{966228CC-4F19-4EA9-9886-4ED7AC76EFB9}"/>
              </a:ext>
            </a:extLst>
          </p:cNvPr>
          <p:cNvSpPr/>
          <p:nvPr userDrawn="1"/>
        </p:nvSpPr>
        <p:spPr>
          <a:xfrm>
            <a:off x="-1" y="0"/>
            <a:ext cx="6057821" cy="6858000"/>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5"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6"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14C21B2F-B088-4BB1-A029-8032558E19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B3DD4C6C-28AC-4BDD-9040-0B4C76CD62A9}"/>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690169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bg1">
            <a:alpha val="35000"/>
          </a:schemeClr>
        </a:solidFill>
        <a:effectLst/>
      </p:bgPr>
    </p:bg>
    <p:spTree>
      <p:nvGrpSpPr>
        <p:cNvPr id="1" name=""/>
        <p:cNvGrpSpPr/>
        <p:nvPr/>
      </p:nvGrpSpPr>
      <p:grpSpPr>
        <a:xfrm>
          <a:off x="0" y="0"/>
          <a:ext cx="0" cy="0"/>
          <a:chOff x="0" y="0"/>
          <a:chExt cx="0" cy="0"/>
        </a:xfrm>
      </p:grpSpPr>
      <p:pic>
        <p:nvPicPr>
          <p:cNvPr id="3" name="Picture 2" descr="A picture containing outdoor, man, person, water&#10;&#10;Description automatically generated">
            <a:extLst>
              <a:ext uri="{FF2B5EF4-FFF2-40B4-BE49-F238E27FC236}">
                <a16:creationId xmlns:a16="http://schemas.microsoft.com/office/drawing/2014/main" id="{8437D574-EA7E-4CF4-9B48-12F3DBA9E858}"/>
              </a:ext>
            </a:extLst>
          </p:cNvPr>
          <p:cNvPicPr>
            <a:picLocks noChangeAspect="1"/>
          </p:cNvPicPr>
          <p:nvPr userDrawn="1"/>
        </p:nvPicPr>
        <p:blipFill rotWithShape="1">
          <a:blip r:embed="rId2"/>
          <a:srcRect t="7921" b="7792"/>
          <a:stretch/>
        </p:blipFill>
        <p:spPr>
          <a:xfrm>
            <a:off x="-15855" y="0"/>
            <a:ext cx="12207854" cy="6858000"/>
          </a:xfrm>
          <a:prstGeom prst="rect">
            <a:avLst/>
          </a:prstGeom>
        </p:spPr>
      </p:pic>
      <p:sp>
        <p:nvSpPr>
          <p:cNvPr id="7" name="Flowchart: Process 6"/>
          <p:cNvSpPr/>
          <p:nvPr userDrawn="1"/>
        </p:nvSpPr>
        <p:spPr>
          <a:xfrm>
            <a:off x="-15855" y="-106017"/>
            <a:ext cx="5169768" cy="6964017"/>
          </a:xfrm>
          <a:prstGeom prst="flowChartProcess">
            <a:avLst/>
          </a:prstGeom>
          <a:solidFill>
            <a:schemeClr val="bg1">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96E8B6AE-9F4C-4A8E-90FC-F10587238C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0" name="Picture 9">
            <a:extLst>
              <a:ext uri="{FF2B5EF4-FFF2-40B4-BE49-F238E27FC236}">
                <a16:creationId xmlns:a16="http://schemas.microsoft.com/office/drawing/2014/main" id="{ECF52FD2-68BF-41E5-9BC1-A1B5C603E627}"/>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318949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bg1">
            <a:alpha val="35000"/>
          </a:schemeClr>
        </a:solidFill>
        <a:effectLst/>
      </p:bgPr>
    </p:bg>
    <p:spTree>
      <p:nvGrpSpPr>
        <p:cNvPr id="1" name=""/>
        <p:cNvGrpSpPr/>
        <p:nvPr/>
      </p:nvGrpSpPr>
      <p:grpSpPr>
        <a:xfrm>
          <a:off x="0" y="0"/>
          <a:ext cx="0" cy="0"/>
          <a:chOff x="0" y="0"/>
          <a:chExt cx="0" cy="0"/>
        </a:xfrm>
      </p:grpSpPr>
      <p:pic>
        <p:nvPicPr>
          <p:cNvPr id="9" name="Picture 8" descr="A picture containing outdoor, man, person, water&#10;&#10;Description automatically generated">
            <a:extLst>
              <a:ext uri="{FF2B5EF4-FFF2-40B4-BE49-F238E27FC236}">
                <a16:creationId xmlns:a16="http://schemas.microsoft.com/office/drawing/2014/main" id="{E2A17DD0-8744-494E-B94F-C42AD09299BF}"/>
              </a:ext>
            </a:extLst>
          </p:cNvPr>
          <p:cNvPicPr>
            <a:picLocks noChangeAspect="1"/>
          </p:cNvPicPr>
          <p:nvPr userDrawn="1"/>
        </p:nvPicPr>
        <p:blipFill rotWithShape="1">
          <a:blip r:embed="rId2"/>
          <a:srcRect t="7921" b="7792"/>
          <a:stretch/>
        </p:blipFill>
        <p:spPr>
          <a:xfrm>
            <a:off x="-15855" y="0"/>
            <a:ext cx="12207854" cy="6858000"/>
          </a:xfrm>
          <a:prstGeom prst="rect">
            <a:avLst/>
          </a:prstGeom>
        </p:spPr>
      </p:pic>
      <p:sp>
        <p:nvSpPr>
          <p:cNvPr id="7" name="Flowchart: Process 6"/>
          <p:cNvSpPr/>
          <p:nvPr userDrawn="1"/>
        </p:nvSpPr>
        <p:spPr>
          <a:xfrm>
            <a:off x="-15855" y="0"/>
            <a:ext cx="5169768"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0" name="Picture 9">
            <a:extLst>
              <a:ext uri="{FF2B5EF4-FFF2-40B4-BE49-F238E27FC236}">
                <a16:creationId xmlns:a16="http://schemas.microsoft.com/office/drawing/2014/main" id="{2BF25D7B-32F0-4087-9500-47749AACD2B9}"/>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42384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72AC-61B2-457D-A3C9-D772A3C43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EE780-803B-45C9-9F8A-43B17A8D5A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BD1AF7-B1E9-4242-8E25-25B6A07D02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13447C-CFAF-4544-9BC4-2C2AAECDA519}"/>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6" name="Footer Placeholder 5">
            <a:extLst>
              <a:ext uri="{FF2B5EF4-FFF2-40B4-BE49-F238E27FC236}">
                <a16:creationId xmlns:a16="http://schemas.microsoft.com/office/drawing/2014/main" id="{85C5D918-9DF2-4C6F-8B16-ACD609480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ABC86-EEB5-405F-91A1-ACD1F0A63964}"/>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3787608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Divider">
    <p:bg>
      <p:bgPr>
        <a:solidFill>
          <a:schemeClr val="bg1">
            <a:alpha val="35000"/>
          </a:schemeClr>
        </a:solidFill>
        <a:effectLst/>
      </p:bgPr>
    </p:bg>
    <p:spTree>
      <p:nvGrpSpPr>
        <p:cNvPr id="1" name=""/>
        <p:cNvGrpSpPr/>
        <p:nvPr/>
      </p:nvGrpSpPr>
      <p:grpSpPr>
        <a:xfrm>
          <a:off x="0" y="0"/>
          <a:ext cx="0" cy="0"/>
          <a:chOff x="0" y="0"/>
          <a:chExt cx="0" cy="0"/>
        </a:xfrm>
      </p:grpSpPr>
      <p:pic>
        <p:nvPicPr>
          <p:cNvPr id="11" name="Picture 10" descr="A picture containing outdoor, man, person, water&#10;&#10;Description automatically generated">
            <a:extLst>
              <a:ext uri="{FF2B5EF4-FFF2-40B4-BE49-F238E27FC236}">
                <a16:creationId xmlns:a16="http://schemas.microsoft.com/office/drawing/2014/main" id="{9F6B3863-EFB0-4F56-A742-66D3C787EC9E}"/>
              </a:ext>
            </a:extLst>
          </p:cNvPr>
          <p:cNvPicPr>
            <a:picLocks noChangeAspect="1"/>
          </p:cNvPicPr>
          <p:nvPr userDrawn="1"/>
        </p:nvPicPr>
        <p:blipFill rotWithShape="1">
          <a:blip r:embed="rId2"/>
          <a:srcRect t="7921" b="7792"/>
          <a:stretch/>
        </p:blipFill>
        <p:spPr>
          <a:xfrm>
            <a:off x="-15855" y="0"/>
            <a:ext cx="12207854" cy="6858000"/>
          </a:xfrm>
          <a:prstGeom prst="rect">
            <a:avLst/>
          </a:prstGeom>
        </p:spPr>
      </p:pic>
      <p:sp>
        <p:nvSpPr>
          <p:cNvPr id="12" name="Flowchart: Process 11">
            <a:extLst>
              <a:ext uri="{FF2B5EF4-FFF2-40B4-BE49-F238E27FC236}">
                <a16:creationId xmlns:a16="http://schemas.microsoft.com/office/drawing/2014/main" id="{966228CC-4F19-4EA9-9886-4ED7AC76EFB9}"/>
              </a:ext>
            </a:extLst>
          </p:cNvPr>
          <p:cNvSpPr/>
          <p:nvPr userDrawn="1"/>
        </p:nvSpPr>
        <p:spPr>
          <a:xfrm>
            <a:off x="-1" y="0"/>
            <a:ext cx="6057821" cy="6858000"/>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5"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6"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14C21B2F-B088-4BB1-A029-8032558E19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3" name="Picture 12">
            <a:extLst>
              <a:ext uri="{FF2B5EF4-FFF2-40B4-BE49-F238E27FC236}">
                <a16:creationId xmlns:a16="http://schemas.microsoft.com/office/drawing/2014/main" id="{DD43A96B-DB2C-4F8B-A117-D4BB3403519E}"/>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983319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vider">
    <p:bg>
      <p:bgPr>
        <a:solidFill>
          <a:schemeClr val="bg1">
            <a:alpha val="35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6"/>
            <a:ext cx="12224431" cy="6857914"/>
          </a:xfrm>
          <a:prstGeom prst="rect">
            <a:avLst/>
          </a:prstGeom>
        </p:spPr>
      </p:pic>
      <p:sp>
        <p:nvSpPr>
          <p:cNvPr id="7" name="Flowchart: Process 6"/>
          <p:cNvSpPr/>
          <p:nvPr userDrawn="1"/>
        </p:nvSpPr>
        <p:spPr>
          <a:xfrm>
            <a:off x="-15855" y="0"/>
            <a:ext cx="5169768" cy="6858000"/>
          </a:xfrm>
          <a:prstGeom prst="flowChartProcess">
            <a:avLst/>
          </a:prstGeom>
          <a:solidFill>
            <a:schemeClr val="bg1">
              <a:alpha val="7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5"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6"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46C14CF7-FD26-413B-ABDD-69A4AD8CF1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0" name="Picture 9">
            <a:extLst>
              <a:ext uri="{FF2B5EF4-FFF2-40B4-BE49-F238E27FC236}">
                <a16:creationId xmlns:a16="http://schemas.microsoft.com/office/drawing/2014/main" id="{3D198C87-46F3-4D9E-835B-AFAACAB605FC}"/>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404639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vider">
    <p:bg>
      <p:bgPr>
        <a:solidFill>
          <a:schemeClr val="bg1">
            <a:alpha val="3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7DE6F1-8D03-44D9-9460-9EB2A9C116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6"/>
            <a:ext cx="12224431" cy="6857914"/>
          </a:xfrm>
          <a:prstGeom prst="rect">
            <a:avLst/>
          </a:prstGeom>
        </p:spPr>
      </p:pic>
      <p:sp>
        <p:nvSpPr>
          <p:cNvPr id="7" name="Flowchart: Process 6"/>
          <p:cNvSpPr/>
          <p:nvPr userDrawn="1"/>
        </p:nvSpPr>
        <p:spPr>
          <a:xfrm>
            <a:off x="-15855" y="0"/>
            <a:ext cx="5169768"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15"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6"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Picture 8">
            <a:extLst>
              <a:ext uri="{FF2B5EF4-FFF2-40B4-BE49-F238E27FC236}">
                <a16:creationId xmlns:a16="http://schemas.microsoft.com/office/drawing/2014/main" id="{F516D7DE-E45B-4DA9-A396-53A2F918B0A1}"/>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521706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Divider">
    <p:bg>
      <p:bgPr>
        <a:solidFill>
          <a:schemeClr val="bg1">
            <a:alpha val="3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224584" cy="6858000"/>
          </a:xfrm>
          <a:prstGeom prst="rect">
            <a:avLst/>
          </a:prstGeom>
        </p:spPr>
      </p:pic>
      <p:sp>
        <p:nvSpPr>
          <p:cNvPr id="11" name="Flowchart: Process 10"/>
          <p:cNvSpPr/>
          <p:nvPr userDrawn="1"/>
        </p:nvSpPr>
        <p:spPr>
          <a:xfrm>
            <a:off x="-15855" y="0"/>
            <a:ext cx="6073676" cy="6858000"/>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5"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6"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B8CD32A5-5ACC-4A05-9F1B-741E724E39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2" name="Picture 11">
            <a:extLst>
              <a:ext uri="{FF2B5EF4-FFF2-40B4-BE49-F238E27FC236}">
                <a16:creationId xmlns:a16="http://schemas.microsoft.com/office/drawing/2014/main" id="{7846E7AB-AAAD-41AE-82DE-2287FA32B3E7}"/>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13631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Divider">
    <p:bg>
      <p:bgPr>
        <a:solidFill>
          <a:schemeClr val="bg1">
            <a:alpha val="3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D962B1-BCF2-4B04-A189-AB38026825C4}"/>
              </a:ext>
            </a:extLst>
          </p:cNvPr>
          <p:cNvPicPr>
            <a:picLocks noChangeAspect="1"/>
          </p:cNvPicPr>
          <p:nvPr userDrawn="1"/>
        </p:nvPicPr>
        <p:blipFill rotWithShape="1">
          <a:blip r:embed="rId2"/>
          <a:srcRect l="-189" t="-1" r="1170" b="9444"/>
          <a:stretch/>
        </p:blipFill>
        <p:spPr>
          <a:xfrm>
            <a:off x="-15855" y="-1063"/>
            <a:ext cx="12326875" cy="6858001"/>
          </a:xfrm>
          <a:prstGeom prst="rect">
            <a:avLst/>
          </a:prstGeom>
        </p:spPr>
      </p:pic>
      <p:sp>
        <p:nvSpPr>
          <p:cNvPr id="18" name="Flowchart: Process 17">
            <a:extLst>
              <a:ext uri="{FF2B5EF4-FFF2-40B4-BE49-F238E27FC236}">
                <a16:creationId xmlns:a16="http://schemas.microsoft.com/office/drawing/2014/main" id="{17F530F6-4810-4221-8097-B01E5240D395}"/>
              </a:ext>
            </a:extLst>
          </p:cNvPr>
          <p:cNvSpPr/>
          <p:nvPr userDrawn="1"/>
        </p:nvSpPr>
        <p:spPr>
          <a:xfrm>
            <a:off x="7607" y="-1"/>
            <a:ext cx="5187538" cy="6858001"/>
          </a:xfrm>
          <a:prstGeom prst="flowChartProcess">
            <a:avLst/>
          </a:prstGeom>
          <a:solidFill>
            <a:schemeClr val="bg1">
              <a:alpha val="7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F1B69445-FF36-42AD-87D0-E0D9A85155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99C0D76C-C726-435E-804E-8142D51ADECA}"/>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523673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Divider">
    <p:bg>
      <p:bgPr>
        <a:solidFill>
          <a:schemeClr val="bg1">
            <a:alpha val="3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AC10C0-2989-4113-98E9-73FD2369DBDA}"/>
              </a:ext>
            </a:extLst>
          </p:cNvPr>
          <p:cNvPicPr>
            <a:picLocks noChangeAspect="1"/>
          </p:cNvPicPr>
          <p:nvPr userDrawn="1"/>
        </p:nvPicPr>
        <p:blipFill rotWithShape="1">
          <a:blip r:embed="rId2"/>
          <a:srcRect l="-189" t="-1" r="1170" b="9444"/>
          <a:stretch/>
        </p:blipFill>
        <p:spPr>
          <a:xfrm>
            <a:off x="-15855" y="-1063"/>
            <a:ext cx="12326875" cy="6858001"/>
          </a:xfrm>
          <a:prstGeom prst="rect">
            <a:avLst/>
          </a:prstGeom>
        </p:spPr>
      </p:pic>
      <p:sp>
        <p:nvSpPr>
          <p:cNvPr id="16" name="Flowchart: Process 15">
            <a:extLst>
              <a:ext uri="{FF2B5EF4-FFF2-40B4-BE49-F238E27FC236}">
                <a16:creationId xmlns:a16="http://schemas.microsoft.com/office/drawing/2014/main" id="{06FF69A4-B787-4E4C-AFAE-11E4C0F68004}"/>
              </a:ext>
            </a:extLst>
          </p:cNvPr>
          <p:cNvSpPr/>
          <p:nvPr userDrawn="1"/>
        </p:nvSpPr>
        <p:spPr>
          <a:xfrm>
            <a:off x="-15855" y="0"/>
            <a:ext cx="5169768"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kern="600" spc="30" err="1"/>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2"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0"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Picture 8">
            <a:extLst>
              <a:ext uri="{FF2B5EF4-FFF2-40B4-BE49-F238E27FC236}">
                <a16:creationId xmlns:a16="http://schemas.microsoft.com/office/drawing/2014/main" id="{EDA82886-36F5-4873-B71A-E801686FC3E6}"/>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871865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bg1">
            <a:alpha val="3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CA4C18-4E46-43FB-B559-EBB393B8C7E7}"/>
              </a:ext>
            </a:extLst>
          </p:cNvPr>
          <p:cNvPicPr>
            <a:picLocks noChangeAspect="1"/>
          </p:cNvPicPr>
          <p:nvPr userDrawn="1"/>
        </p:nvPicPr>
        <p:blipFill rotWithShape="1">
          <a:blip r:embed="rId2"/>
          <a:srcRect l="-189" t="-1" r="1170" b="9444"/>
          <a:stretch/>
        </p:blipFill>
        <p:spPr>
          <a:xfrm>
            <a:off x="-15855" y="-1063"/>
            <a:ext cx="12326875" cy="6858001"/>
          </a:xfrm>
          <a:prstGeom prst="rect">
            <a:avLst/>
          </a:prstGeom>
        </p:spPr>
      </p:pic>
      <p:sp>
        <p:nvSpPr>
          <p:cNvPr id="18" name="Flowchart: Process 17">
            <a:extLst>
              <a:ext uri="{FF2B5EF4-FFF2-40B4-BE49-F238E27FC236}">
                <a16:creationId xmlns:a16="http://schemas.microsoft.com/office/drawing/2014/main" id="{E52DB81B-FB89-40C3-8A25-06B424B7B5A2}"/>
              </a:ext>
            </a:extLst>
          </p:cNvPr>
          <p:cNvSpPr/>
          <p:nvPr userDrawn="1"/>
        </p:nvSpPr>
        <p:spPr>
          <a:xfrm>
            <a:off x="-1" y="0"/>
            <a:ext cx="6057821" cy="6858000"/>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6"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7"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9ECBB332-D3DC-444A-ADAF-704E8B6994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4128CF9F-333A-488A-9865-C190C9BD8FC5}"/>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968569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Divider">
    <p:bg>
      <p:bgPr>
        <a:solidFill>
          <a:schemeClr val="bg1">
            <a:alpha val="3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6B99F-5C2F-4EA7-AC1F-BDD869B2E142}"/>
              </a:ext>
            </a:extLst>
          </p:cNvPr>
          <p:cNvPicPr>
            <a:picLocks noChangeAspect="1"/>
          </p:cNvPicPr>
          <p:nvPr userDrawn="1"/>
        </p:nvPicPr>
        <p:blipFill rotWithShape="1">
          <a:blip r:embed="rId2"/>
          <a:srcRect l="-235" t="26566" r="235" b="36258"/>
          <a:stretch/>
        </p:blipFill>
        <p:spPr>
          <a:xfrm>
            <a:off x="-88662" y="-1"/>
            <a:ext cx="12280662" cy="6858001"/>
          </a:xfrm>
          <a:prstGeom prst="rect">
            <a:avLst/>
          </a:prstGeom>
        </p:spPr>
      </p:pic>
      <p:sp>
        <p:nvSpPr>
          <p:cNvPr id="13" name="Flowchart: Process 12">
            <a:extLst>
              <a:ext uri="{FF2B5EF4-FFF2-40B4-BE49-F238E27FC236}">
                <a16:creationId xmlns:a16="http://schemas.microsoft.com/office/drawing/2014/main" id="{B01C0AF3-A26B-4467-8B25-9D392DA43DAE}"/>
              </a:ext>
            </a:extLst>
          </p:cNvPr>
          <p:cNvSpPr/>
          <p:nvPr userDrawn="1"/>
        </p:nvSpPr>
        <p:spPr>
          <a:xfrm>
            <a:off x="-75892" y="0"/>
            <a:ext cx="5211000" cy="6858000"/>
          </a:xfrm>
          <a:prstGeom prst="flowChartProcess">
            <a:avLst/>
          </a:prstGeom>
          <a:solidFill>
            <a:schemeClr val="bg1">
              <a:alpha val="7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A3E48688-6962-42A9-B9AA-F73C12EFAD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0" name="Picture 9">
            <a:extLst>
              <a:ext uri="{FF2B5EF4-FFF2-40B4-BE49-F238E27FC236}">
                <a16:creationId xmlns:a16="http://schemas.microsoft.com/office/drawing/2014/main" id="{CD3495F7-07DB-43AB-B961-A16B2C64FC2B}"/>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3007223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bg1">
            <a:alpha val="35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7CB181-4BAA-4B76-82F9-1556EECAB6FE}"/>
              </a:ext>
            </a:extLst>
          </p:cNvPr>
          <p:cNvPicPr>
            <a:picLocks noChangeAspect="1"/>
          </p:cNvPicPr>
          <p:nvPr userDrawn="1"/>
        </p:nvPicPr>
        <p:blipFill rotWithShape="1">
          <a:blip r:embed="rId2"/>
          <a:srcRect l="487" t="26566" r="235" b="36258"/>
          <a:stretch/>
        </p:blipFill>
        <p:spPr>
          <a:xfrm>
            <a:off x="-1" y="-1"/>
            <a:ext cx="12192000" cy="6858001"/>
          </a:xfrm>
          <a:prstGeom prst="rect">
            <a:avLst/>
          </a:prstGeom>
        </p:spPr>
      </p:pic>
      <p:sp>
        <p:nvSpPr>
          <p:cNvPr id="16" name="Flowchart: Process 15">
            <a:extLst>
              <a:ext uri="{FF2B5EF4-FFF2-40B4-BE49-F238E27FC236}">
                <a16:creationId xmlns:a16="http://schemas.microsoft.com/office/drawing/2014/main" id="{06FF69A4-B787-4E4C-AFAE-11E4C0F68004}"/>
              </a:ext>
            </a:extLst>
          </p:cNvPr>
          <p:cNvSpPr/>
          <p:nvPr userDrawn="1"/>
        </p:nvSpPr>
        <p:spPr>
          <a:xfrm>
            <a:off x="0" y="0"/>
            <a:ext cx="5153913"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kern="600" spc="30" err="1"/>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2"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0"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Picture 8">
            <a:extLst>
              <a:ext uri="{FF2B5EF4-FFF2-40B4-BE49-F238E27FC236}">
                <a16:creationId xmlns:a16="http://schemas.microsoft.com/office/drawing/2014/main" id="{603C182E-0573-410B-891F-8AD276F410A4}"/>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3694270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Divider">
    <p:bg>
      <p:bgPr>
        <a:solidFill>
          <a:schemeClr val="bg1">
            <a:alpha val="3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6AB60A-36AE-4CD2-96F5-705D720BE9E9}"/>
              </a:ext>
            </a:extLst>
          </p:cNvPr>
          <p:cNvPicPr>
            <a:picLocks noChangeAspect="1"/>
          </p:cNvPicPr>
          <p:nvPr userDrawn="1"/>
        </p:nvPicPr>
        <p:blipFill rotWithShape="1">
          <a:blip r:embed="rId2"/>
          <a:srcRect l="487" t="26566" r="235" b="36011"/>
          <a:stretch/>
        </p:blipFill>
        <p:spPr>
          <a:xfrm>
            <a:off x="-1" y="-1"/>
            <a:ext cx="12192000" cy="6903719"/>
          </a:xfrm>
          <a:prstGeom prst="rect">
            <a:avLst/>
          </a:prstGeom>
        </p:spPr>
      </p:pic>
      <p:sp>
        <p:nvSpPr>
          <p:cNvPr id="18" name="Flowchart: Process 17">
            <a:extLst>
              <a:ext uri="{FF2B5EF4-FFF2-40B4-BE49-F238E27FC236}">
                <a16:creationId xmlns:a16="http://schemas.microsoft.com/office/drawing/2014/main" id="{E52DB81B-FB89-40C3-8A25-06B424B7B5A2}"/>
              </a:ext>
            </a:extLst>
          </p:cNvPr>
          <p:cNvSpPr/>
          <p:nvPr userDrawn="1"/>
        </p:nvSpPr>
        <p:spPr>
          <a:xfrm>
            <a:off x="-1" y="0"/>
            <a:ext cx="6057821" cy="6903718"/>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6"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7"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E7EFFC18-3619-46E6-BAD5-DBF74EBAC9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FCE5C40B-48B6-4C58-BA95-BDD6C41B2F31}"/>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07799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DF77-448F-4454-AAA4-71F61FDD62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4233C7-2944-4592-AAD1-D8C6A846FF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CFF32F-4500-4F65-AD04-CE564576D5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88AA99-508D-4713-9F2E-E6881958A5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3CEC1-193C-4B67-B1C9-5690605B83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48C15E-7135-4F37-842D-41889DE1903A}"/>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8" name="Footer Placeholder 7">
            <a:extLst>
              <a:ext uri="{FF2B5EF4-FFF2-40B4-BE49-F238E27FC236}">
                <a16:creationId xmlns:a16="http://schemas.microsoft.com/office/drawing/2014/main" id="{0EF03FD0-712B-48C6-AEE3-903E286614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E43E94-E693-4B6B-959C-EDC5959BC4B9}"/>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18278645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Divider">
    <p:bg>
      <p:bgPr>
        <a:solidFill>
          <a:schemeClr val="bg1">
            <a:alpha val="3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75B4B7-9ED3-4C1E-849D-301AE65F3165}"/>
              </a:ext>
            </a:extLst>
          </p:cNvPr>
          <p:cNvPicPr>
            <a:picLocks noChangeAspect="1"/>
          </p:cNvPicPr>
          <p:nvPr userDrawn="1"/>
        </p:nvPicPr>
        <p:blipFill rotWithShape="1">
          <a:blip r:embed="rId2"/>
          <a:srcRect l="124" t="6857" b="9588"/>
          <a:stretch/>
        </p:blipFill>
        <p:spPr>
          <a:xfrm>
            <a:off x="0" y="3712"/>
            <a:ext cx="12195176" cy="6854289"/>
          </a:xfrm>
          <a:prstGeom prst="rect">
            <a:avLst/>
          </a:prstGeom>
        </p:spPr>
      </p:pic>
      <p:sp>
        <p:nvSpPr>
          <p:cNvPr id="7" name="Flowchart: Process 6"/>
          <p:cNvSpPr/>
          <p:nvPr userDrawn="1"/>
        </p:nvSpPr>
        <p:spPr>
          <a:xfrm>
            <a:off x="0" y="0"/>
            <a:ext cx="5153913" cy="6858000"/>
          </a:xfrm>
          <a:prstGeom prst="flowChartProcess">
            <a:avLst/>
          </a:prstGeom>
          <a:solidFill>
            <a:schemeClr val="bg1">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CCBA9F0E-AF58-4F4D-A4E1-7E1B362C07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9E5F2235-24DD-4436-AB5C-D4FF36100FF3}"/>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789625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Divider">
    <p:bg>
      <p:bgPr>
        <a:solidFill>
          <a:schemeClr val="bg1">
            <a:alpha val="3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2A3BC8-4F85-4A96-92FD-132FE21C4EB6}"/>
              </a:ext>
            </a:extLst>
          </p:cNvPr>
          <p:cNvPicPr>
            <a:picLocks noChangeAspect="1"/>
          </p:cNvPicPr>
          <p:nvPr userDrawn="1"/>
        </p:nvPicPr>
        <p:blipFill rotWithShape="1">
          <a:blip r:embed="rId2"/>
          <a:srcRect l="124" t="6857" b="9588"/>
          <a:stretch/>
        </p:blipFill>
        <p:spPr>
          <a:xfrm>
            <a:off x="0" y="3712"/>
            <a:ext cx="12195176" cy="6854289"/>
          </a:xfrm>
          <a:prstGeom prst="rect">
            <a:avLst/>
          </a:prstGeom>
        </p:spPr>
      </p:pic>
      <p:sp>
        <p:nvSpPr>
          <p:cNvPr id="7" name="Flowchart: Process 6"/>
          <p:cNvSpPr/>
          <p:nvPr userDrawn="1"/>
        </p:nvSpPr>
        <p:spPr>
          <a:xfrm>
            <a:off x="-15855" y="0"/>
            <a:ext cx="5169768"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Picture 8">
            <a:extLst>
              <a:ext uri="{FF2B5EF4-FFF2-40B4-BE49-F238E27FC236}">
                <a16:creationId xmlns:a16="http://schemas.microsoft.com/office/drawing/2014/main" id="{D32B870C-3C42-4C19-8835-454ED77568AC}"/>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382952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bg1">
            <a:alpha val="3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84F823-3D34-42AB-A566-F8C77DF137FD}"/>
              </a:ext>
            </a:extLst>
          </p:cNvPr>
          <p:cNvPicPr>
            <a:picLocks noChangeAspect="1"/>
          </p:cNvPicPr>
          <p:nvPr userDrawn="1"/>
        </p:nvPicPr>
        <p:blipFill rotWithShape="1">
          <a:blip r:embed="rId2"/>
          <a:srcRect l="124" t="6857" b="9588"/>
          <a:stretch/>
        </p:blipFill>
        <p:spPr>
          <a:xfrm>
            <a:off x="0" y="3712"/>
            <a:ext cx="12195176" cy="6854289"/>
          </a:xfrm>
          <a:prstGeom prst="rect">
            <a:avLst/>
          </a:prstGeom>
        </p:spPr>
      </p:pic>
      <p:sp>
        <p:nvSpPr>
          <p:cNvPr id="20" name="Flowchart: Process 19">
            <a:extLst>
              <a:ext uri="{FF2B5EF4-FFF2-40B4-BE49-F238E27FC236}">
                <a16:creationId xmlns:a16="http://schemas.microsoft.com/office/drawing/2014/main" id="{AA50738C-44D2-4254-A0EB-288659C3E242}"/>
              </a:ext>
            </a:extLst>
          </p:cNvPr>
          <p:cNvSpPr/>
          <p:nvPr userDrawn="1"/>
        </p:nvSpPr>
        <p:spPr>
          <a:xfrm>
            <a:off x="-15855" y="0"/>
            <a:ext cx="6073676" cy="6903718"/>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5"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6"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40210B27-67EA-4A85-B934-271F01AAE2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2" name="Picture 11">
            <a:extLst>
              <a:ext uri="{FF2B5EF4-FFF2-40B4-BE49-F238E27FC236}">
                <a16:creationId xmlns:a16="http://schemas.microsoft.com/office/drawing/2014/main" id="{99C2F28E-2464-4A65-9A25-99BEC83C1273}"/>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4032366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Divider">
    <p:bg>
      <p:bgPr>
        <a:solidFill>
          <a:schemeClr val="bg1">
            <a:alpha val="3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F0E772-4838-4D76-B7E6-93BC223F81CE}"/>
              </a:ext>
            </a:extLst>
          </p:cNvPr>
          <p:cNvPicPr>
            <a:picLocks noChangeAspect="1"/>
          </p:cNvPicPr>
          <p:nvPr userDrawn="1"/>
        </p:nvPicPr>
        <p:blipFill rotWithShape="1">
          <a:blip r:embed="rId2"/>
          <a:srcRect b="15649"/>
          <a:stretch/>
        </p:blipFill>
        <p:spPr>
          <a:xfrm>
            <a:off x="-15855" y="-5281"/>
            <a:ext cx="12211031" cy="6863281"/>
          </a:xfrm>
          <a:prstGeom prst="rect">
            <a:avLst/>
          </a:prstGeom>
        </p:spPr>
      </p:pic>
      <p:sp>
        <p:nvSpPr>
          <p:cNvPr id="13" name="Flowchart: Process 12">
            <a:extLst>
              <a:ext uri="{FF2B5EF4-FFF2-40B4-BE49-F238E27FC236}">
                <a16:creationId xmlns:a16="http://schemas.microsoft.com/office/drawing/2014/main" id="{D19335FC-9349-41CB-87F4-F848E75BC6FA}"/>
              </a:ext>
            </a:extLst>
          </p:cNvPr>
          <p:cNvSpPr/>
          <p:nvPr userDrawn="1"/>
        </p:nvSpPr>
        <p:spPr>
          <a:xfrm>
            <a:off x="-15855" y="0"/>
            <a:ext cx="5169768" cy="6858000"/>
          </a:xfrm>
          <a:prstGeom prst="flowChartProcess">
            <a:avLst/>
          </a:prstGeom>
          <a:solidFill>
            <a:schemeClr val="bg1">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92100A8B-2C76-4957-BE2F-401D871614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0" name="Picture 9">
            <a:extLst>
              <a:ext uri="{FF2B5EF4-FFF2-40B4-BE49-F238E27FC236}">
                <a16:creationId xmlns:a16="http://schemas.microsoft.com/office/drawing/2014/main" id="{CCE00507-BB33-4ADF-9243-B4B1523A718C}"/>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150664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Divider">
    <p:bg>
      <p:bgPr>
        <a:solidFill>
          <a:schemeClr val="bg1">
            <a:alpha val="3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F681F4-3D4F-4995-A9F0-4C45230DD71F}"/>
              </a:ext>
            </a:extLst>
          </p:cNvPr>
          <p:cNvPicPr>
            <a:picLocks noChangeAspect="1"/>
          </p:cNvPicPr>
          <p:nvPr userDrawn="1"/>
        </p:nvPicPr>
        <p:blipFill rotWithShape="1">
          <a:blip r:embed="rId2"/>
          <a:srcRect b="15649"/>
          <a:stretch/>
        </p:blipFill>
        <p:spPr>
          <a:xfrm>
            <a:off x="-15855" y="-5281"/>
            <a:ext cx="12211031" cy="6863281"/>
          </a:xfrm>
          <a:prstGeom prst="rect">
            <a:avLst/>
          </a:prstGeom>
        </p:spPr>
      </p:pic>
      <p:sp>
        <p:nvSpPr>
          <p:cNvPr id="16" name="Flowchart: Process 15">
            <a:extLst>
              <a:ext uri="{FF2B5EF4-FFF2-40B4-BE49-F238E27FC236}">
                <a16:creationId xmlns:a16="http://schemas.microsoft.com/office/drawing/2014/main" id="{06FF69A4-B787-4E4C-AFAE-11E4C0F68004}"/>
              </a:ext>
            </a:extLst>
          </p:cNvPr>
          <p:cNvSpPr/>
          <p:nvPr userDrawn="1"/>
        </p:nvSpPr>
        <p:spPr>
          <a:xfrm>
            <a:off x="-15855" y="0"/>
            <a:ext cx="5169768"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kern="600" spc="30" err="1"/>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2"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0"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Picture 8">
            <a:extLst>
              <a:ext uri="{FF2B5EF4-FFF2-40B4-BE49-F238E27FC236}">
                <a16:creationId xmlns:a16="http://schemas.microsoft.com/office/drawing/2014/main" id="{EBB83A63-053F-4FA5-9804-C7CD6F096912}"/>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947636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Divider">
    <p:bg>
      <p:bgPr>
        <a:solidFill>
          <a:schemeClr val="bg1">
            <a:alpha val="3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81A2EB-FAE7-4B61-A87C-0AC9F8FC57AE}"/>
              </a:ext>
            </a:extLst>
          </p:cNvPr>
          <p:cNvPicPr>
            <a:picLocks noChangeAspect="1"/>
          </p:cNvPicPr>
          <p:nvPr userDrawn="1"/>
        </p:nvPicPr>
        <p:blipFill rotWithShape="1">
          <a:blip r:embed="rId2"/>
          <a:srcRect b="15649"/>
          <a:stretch/>
        </p:blipFill>
        <p:spPr>
          <a:xfrm>
            <a:off x="-15855" y="-5281"/>
            <a:ext cx="12211031" cy="6863281"/>
          </a:xfrm>
          <a:prstGeom prst="rect">
            <a:avLst/>
          </a:prstGeom>
        </p:spPr>
      </p:pic>
      <p:sp>
        <p:nvSpPr>
          <p:cNvPr id="18" name="Flowchart: Process 17">
            <a:extLst>
              <a:ext uri="{FF2B5EF4-FFF2-40B4-BE49-F238E27FC236}">
                <a16:creationId xmlns:a16="http://schemas.microsoft.com/office/drawing/2014/main" id="{E52DB81B-FB89-40C3-8A25-06B424B7B5A2}"/>
              </a:ext>
            </a:extLst>
          </p:cNvPr>
          <p:cNvSpPr/>
          <p:nvPr userDrawn="1"/>
        </p:nvSpPr>
        <p:spPr>
          <a:xfrm>
            <a:off x="-15855" y="0"/>
            <a:ext cx="6073676" cy="6858000"/>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6"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7"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F5C2E935-2F07-4252-9F74-1BCAB37328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FB2363B3-63BF-45A6-88E5-97F79F146D5A}"/>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3829647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Divider">
    <p:bg>
      <p:bgPr>
        <a:solidFill>
          <a:schemeClr val="bg1">
            <a:alpha val="3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F914C-F4C8-4593-95CB-FAE53D9C5BDB}"/>
              </a:ext>
            </a:extLst>
          </p:cNvPr>
          <p:cNvPicPr>
            <a:picLocks noChangeAspect="1"/>
          </p:cNvPicPr>
          <p:nvPr userDrawn="1"/>
        </p:nvPicPr>
        <p:blipFill>
          <a:blip r:embed="rId2"/>
          <a:srcRect/>
          <a:stretch/>
        </p:blipFill>
        <p:spPr>
          <a:xfrm flipH="1">
            <a:off x="-15613" y="0"/>
            <a:ext cx="12207371" cy="6858000"/>
          </a:xfrm>
          <a:prstGeom prst="rect">
            <a:avLst/>
          </a:prstGeom>
        </p:spPr>
      </p:pic>
      <p:sp>
        <p:nvSpPr>
          <p:cNvPr id="13" name="Flowchart: Process 12">
            <a:extLst>
              <a:ext uri="{FF2B5EF4-FFF2-40B4-BE49-F238E27FC236}">
                <a16:creationId xmlns:a16="http://schemas.microsoft.com/office/drawing/2014/main" id="{D19335FC-9349-41CB-87F4-F848E75BC6FA}"/>
              </a:ext>
            </a:extLst>
          </p:cNvPr>
          <p:cNvSpPr/>
          <p:nvPr userDrawn="1"/>
        </p:nvSpPr>
        <p:spPr>
          <a:xfrm>
            <a:off x="-15855" y="0"/>
            <a:ext cx="5169768" cy="6858000"/>
          </a:xfrm>
          <a:prstGeom prst="flowChartProcess">
            <a:avLst/>
          </a:prstGeom>
          <a:solidFill>
            <a:schemeClr val="bg1">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14"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tx1">
                    <a:lumMod val="50000"/>
                  </a:schemeClr>
                </a:solidFill>
              </a:defRPr>
            </a:lvl1pPr>
          </a:lstStyle>
          <a:p>
            <a:r>
              <a:rPr lang="en-US"/>
              <a:t>&lt;Insert title&gt;</a:t>
            </a:r>
          </a:p>
        </p:txBody>
      </p:sp>
      <p:sp>
        <p:nvSpPr>
          <p:cNvPr id="15"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tx1">
                    <a:lumMod val="50000"/>
                  </a:schemeClr>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Graphic 8">
            <a:extLst>
              <a:ext uri="{FF2B5EF4-FFF2-40B4-BE49-F238E27FC236}">
                <a16:creationId xmlns:a16="http://schemas.microsoft.com/office/drawing/2014/main" id="{3F8FD623-3C02-43F6-AAD2-F9051A4089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2954" y="5068799"/>
            <a:ext cx="1099557" cy="1275837"/>
          </a:xfrm>
          <a:prstGeom prst="rect">
            <a:avLst/>
          </a:prstGeom>
        </p:spPr>
      </p:pic>
      <p:pic>
        <p:nvPicPr>
          <p:cNvPr id="10" name="Picture 9">
            <a:extLst>
              <a:ext uri="{FF2B5EF4-FFF2-40B4-BE49-F238E27FC236}">
                <a16:creationId xmlns:a16="http://schemas.microsoft.com/office/drawing/2014/main" id="{A363D802-0606-43E3-A9D2-A56E4C141BA2}"/>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3273330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Divider">
    <p:bg>
      <p:bgPr>
        <a:solidFill>
          <a:schemeClr val="bg1">
            <a:alpha val="3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66928F-27EA-4FD1-8600-4B4B293787FF}"/>
              </a:ext>
            </a:extLst>
          </p:cNvPr>
          <p:cNvPicPr>
            <a:picLocks noChangeAspect="1"/>
          </p:cNvPicPr>
          <p:nvPr userDrawn="1"/>
        </p:nvPicPr>
        <p:blipFill>
          <a:blip r:embed="rId2"/>
          <a:srcRect/>
          <a:stretch/>
        </p:blipFill>
        <p:spPr>
          <a:xfrm flipH="1">
            <a:off x="-15613" y="0"/>
            <a:ext cx="12207371" cy="6858000"/>
          </a:xfrm>
          <a:prstGeom prst="rect">
            <a:avLst/>
          </a:prstGeom>
        </p:spPr>
      </p:pic>
      <p:sp>
        <p:nvSpPr>
          <p:cNvPr id="16" name="Flowchart: Process 15">
            <a:extLst>
              <a:ext uri="{FF2B5EF4-FFF2-40B4-BE49-F238E27FC236}">
                <a16:creationId xmlns:a16="http://schemas.microsoft.com/office/drawing/2014/main" id="{06FF69A4-B787-4E4C-AFAE-11E4C0F68004}"/>
              </a:ext>
            </a:extLst>
          </p:cNvPr>
          <p:cNvSpPr/>
          <p:nvPr userDrawn="1"/>
        </p:nvSpPr>
        <p:spPr>
          <a:xfrm>
            <a:off x="-15855" y="0"/>
            <a:ext cx="5169768" cy="6858000"/>
          </a:xfrm>
          <a:prstGeom prst="flowChartProcess">
            <a:avLst/>
          </a:prstGeom>
          <a:solidFill>
            <a:schemeClr val="accent3">
              <a:alpha val="86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kern="600" spc="30" err="1"/>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95" y="5096170"/>
            <a:ext cx="1176434" cy="1235215"/>
          </a:xfrm>
          <a:prstGeom prst="rect">
            <a:avLst/>
          </a:prstGeom>
        </p:spPr>
      </p:pic>
      <p:sp>
        <p:nvSpPr>
          <p:cNvPr id="2"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0"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9" name="Picture 8">
            <a:extLst>
              <a:ext uri="{FF2B5EF4-FFF2-40B4-BE49-F238E27FC236}">
                <a16:creationId xmlns:a16="http://schemas.microsoft.com/office/drawing/2014/main" id="{A671B711-15C4-4BEC-9D10-4DB5B9F14234}"/>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2976222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7_Divider">
    <p:bg>
      <p:bgPr>
        <a:solidFill>
          <a:schemeClr val="bg1">
            <a:alpha val="3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7DD7AA-06CE-4040-B724-D5CF2AC22F7B}"/>
              </a:ext>
            </a:extLst>
          </p:cNvPr>
          <p:cNvPicPr>
            <a:picLocks noChangeAspect="1"/>
          </p:cNvPicPr>
          <p:nvPr userDrawn="1"/>
        </p:nvPicPr>
        <p:blipFill>
          <a:blip r:embed="rId2"/>
          <a:srcRect/>
          <a:stretch/>
        </p:blipFill>
        <p:spPr>
          <a:xfrm flipH="1">
            <a:off x="-15613" y="0"/>
            <a:ext cx="12207371" cy="6858000"/>
          </a:xfrm>
          <a:prstGeom prst="rect">
            <a:avLst/>
          </a:prstGeom>
        </p:spPr>
      </p:pic>
      <p:sp>
        <p:nvSpPr>
          <p:cNvPr id="18" name="Flowchart: Process 17">
            <a:extLst>
              <a:ext uri="{FF2B5EF4-FFF2-40B4-BE49-F238E27FC236}">
                <a16:creationId xmlns:a16="http://schemas.microsoft.com/office/drawing/2014/main" id="{E52DB81B-FB89-40C3-8A25-06B424B7B5A2}"/>
              </a:ext>
            </a:extLst>
          </p:cNvPr>
          <p:cNvSpPr/>
          <p:nvPr userDrawn="1"/>
        </p:nvSpPr>
        <p:spPr>
          <a:xfrm>
            <a:off x="-15855" y="0"/>
            <a:ext cx="7539492" cy="6858000"/>
          </a:xfrm>
          <a:prstGeom prst="flowChartProcess">
            <a:avLst/>
          </a:prstGeom>
          <a:gradFill>
            <a:gsLst>
              <a:gs pos="0">
                <a:schemeClr val="accent1">
                  <a:lumMod val="5000"/>
                  <a:lumOff val="95000"/>
                  <a:alpha val="0"/>
                </a:schemeClr>
              </a:gs>
              <a:gs pos="55000">
                <a:schemeClr val="accent1">
                  <a:lumMod val="75000"/>
                  <a:alpha val="66000"/>
                </a:schemeClr>
              </a:gs>
              <a:gs pos="100000">
                <a:schemeClr val="accent3">
                  <a:lumMod val="50000"/>
                  <a:alpha val="90000"/>
                </a:schemeClr>
              </a:gs>
            </a:gsLst>
            <a:lin ang="10800000" scaled="0"/>
          </a:gra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30" err="1"/>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16" name="Title 1"/>
          <p:cNvSpPr>
            <a:spLocks noGrp="1"/>
          </p:cNvSpPr>
          <p:nvPr>
            <p:ph type="title" hasCustomPrompt="1"/>
          </p:nvPr>
        </p:nvSpPr>
        <p:spPr>
          <a:xfrm>
            <a:off x="619545" y="505475"/>
            <a:ext cx="4377827" cy="2169037"/>
          </a:xfrm>
        </p:spPr>
        <p:txBody>
          <a:bodyPr anchor="ctr" anchorCtr="0">
            <a:normAutofit/>
          </a:bodyPr>
          <a:lstStyle>
            <a:lvl1pPr algn="l">
              <a:lnSpc>
                <a:spcPct val="78000"/>
              </a:lnSpc>
              <a:defRPr sz="4200" b="0" cap="all" spc="130" baseline="0">
                <a:solidFill>
                  <a:schemeClr val="bg1"/>
                </a:solidFill>
              </a:defRPr>
            </a:lvl1pPr>
          </a:lstStyle>
          <a:p>
            <a:r>
              <a:rPr lang="en-US"/>
              <a:t>&lt;Insert title&gt;</a:t>
            </a:r>
          </a:p>
        </p:txBody>
      </p:sp>
      <p:sp>
        <p:nvSpPr>
          <p:cNvPr id="17" name="Text Placeholder 2"/>
          <p:cNvSpPr>
            <a:spLocks noGrp="1"/>
          </p:cNvSpPr>
          <p:nvPr>
            <p:ph type="body" idx="1" hasCustomPrompt="1"/>
          </p:nvPr>
        </p:nvSpPr>
        <p:spPr>
          <a:xfrm>
            <a:off x="619545" y="2776708"/>
            <a:ext cx="4377826" cy="1742977"/>
          </a:xfrm>
        </p:spPr>
        <p:txBody>
          <a:bodyPr anchor="t" anchorCtr="0"/>
          <a:lstStyle>
            <a:lvl1pPr marL="0" indent="0">
              <a:lnSpc>
                <a:spcPct val="95000"/>
              </a:lnSpc>
              <a:buNone/>
              <a:defRPr sz="2000" baseline="0">
                <a:solidFill>
                  <a:schemeClr val="bg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&lt;Optional Subtitle&gt;</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940" y="5096170"/>
            <a:ext cx="1176434" cy="1235215"/>
          </a:xfrm>
          <a:prstGeom prst="rect">
            <a:avLst/>
          </a:prstGeom>
        </p:spPr>
      </p:pic>
      <p:pic>
        <p:nvPicPr>
          <p:cNvPr id="10" name="Graphic 9">
            <a:extLst>
              <a:ext uri="{FF2B5EF4-FFF2-40B4-BE49-F238E27FC236}">
                <a16:creationId xmlns:a16="http://schemas.microsoft.com/office/drawing/2014/main" id="{7E9E3B61-9145-4CE2-8BEC-1547B49CEEE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54" y="5068799"/>
            <a:ext cx="1099557" cy="1275837"/>
          </a:xfrm>
          <a:prstGeom prst="rect">
            <a:avLst/>
          </a:prstGeom>
        </p:spPr>
      </p:pic>
      <p:pic>
        <p:nvPicPr>
          <p:cNvPr id="11" name="Picture 10">
            <a:extLst>
              <a:ext uri="{FF2B5EF4-FFF2-40B4-BE49-F238E27FC236}">
                <a16:creationId xmlns:a16="http://schemas.microsoft.com/office/drawing/2014/main" id="{79DBB2AB-34D5-46E8-BC09-F30F6D7C7CE6}"/>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167938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column w/green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&lt;2-column with Green callout&gt;</a:t>
            </a:r>
          </a:p>
        </p:txBody>
      </p:sp>
      <p:sp>
        <p:nvSpPr>
          <p:cNvPr id="3" name="Content Placeholder 2"/>
          <p:cNvSpPr>
            <a:spLocks noGrp="1"/>
          </p:cNvSpPr>
          <p:nvPr>
            <p:ph idx="1"/>
          </p:nvPr>
        </p:nvSpPr>
        <p:spPr>
          <a:xfrm>
            <a:off x="6316720" y="1853399"/>
            <a:ext cx="5266313"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967605" y="6433581"/>
            <a:ext cx="372540" cy="289247"/>
          </a:xfrm>
          <a:prstGeom prst="rect">
            <a:avLst/>
          </a:prstGeom>
        </p:spPr>
        <p:txBody>
          <a:bodyPr/>
          <a:lstStyle>
            <a:lvl1pPr algn="ctr">
              <a:defRPr/>
            </a:lvl1pPr>
          </a:lstStyle>
          <a:p>
            <a:fld id="{74D97F68-CC38-3C48-B083-3B4A1457065E}" type="slidenum">
              <a:rPr lang="en-US" smtClean="0"/>
              <a:pPr/>
              <a:t>‹#›</a:t>
            </a:fld>
            <a:endParaRPr lang="en-US"/>
          </a:p>
        </p:txBody>
      </p:sp>
      <p:sp>
        <p:nvSpPr>
          <p:cNvPr id="8" name="Content Placeholder 2"/>
          <p:cNvSpPr>
            <a:spLocks noGrp="1"/>
          </p:cNvSpPr>
          <p:nvPr>
            <p:ph idx="13" hasCustomPrompt="1"/>
          </p:nvPr>
        </p:nvSpPr>
        <p:spPr>
          <a:xfrm>
            <a:off x="619545" y="1853399"/>
            <a:ext cx="5266313" cy="4290227"/>
          </a:xfrm>
        </p:spPr>
        <p:txBody>
          <a:bodyPr anchor="ctr" anchorCtr="0"/>
          <a:lstStyle>
            <a:lvl1pPr>
              <a:lnSpc>
                <a:spcPct val="85000"/>
              </a:lnSpc>
              <a:spcBef>
                <a:spcPts val="1600"/>
              </a:spcBef>
              <a:defRPr sz="3200" b="1" cap="all" spc="130">
                <a:solidFill>
                  <a:schemeClr val="accent1"/>
                </a:solidFill>
              </a:defRPr>
            </a:lvl1pPr>
            <a:lvl2pPr marL="220663" indent="-169863">
              <a:lnSpc>
                <a:spcPct val="90000"/>
              </a:lnSpc>
              <a:spcBef>
                <a:spcPts val="300"/>
              </a:spcBef>
              <a:buFont typeface="Arial"/>
              <a:buChar char="•"/>
              <a:defRPr sz="2400">
                <a:solidFill>
                  <a:schemeClr val="accent1"/>
                </a:solidFill>
              </a:defRPr>
            </a:lvl2pPr>
            <a:lvl3pPr marL="423863" indent="-187325">
              <a:lnSpc>
                <a:spcPct val="90000"/>
              </a:lnSpc>
              <a:spcBef>
                <a:spcPts val="100"/>
              </a:spcBef>
              <a:defRPr sz="2000">
                <a:solidFill>
                  <a:schemeClr val="accent1"/>
                </a:solidFill>
              </a:defRPr>
            </a:lvl3pPr>
          </a:lstStyle>
          <a:p>
            <a:pPr lvl="0"/>
            <a:r>
              <a:rPr lang="en-US"/>
              <a:t>&lt;Insert large type callout or image&gt;</a:t>
            </a:r>
          </a:p>
          <a:p>
            <a:pPr lvl="1"/>
            <a:r>
              <a:rPr lang="en-US"/>
              <a:t>Second level</a:t>
            </a:r>
          </a:p>
          <a:p>
            <a:pPr lvl="2"/>
            <a:r>
              <a:rPr lang="en-US"/>
              <a:t>Third level</a:t>
            </a:r>
          </a:p>
        </p:txBody>
      </p:sp>
      <p:cxnSp>
        <p:nvCxnSpPr>
          <p:cNvPr id="12" name="Straight Connector 11"/>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78A330B5-90E1-4E54-845F-DE223F33DF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5" name="Graphic 14">
            <a:extLst>
              <a:ext uri="{FF2B5EF4-FFF2-40B4-BE49-F238E27FC236}">
                <a16:creationId xmlns:a16="http://schemas.microsoft.com/office/drawing/2014/main" id="{DA430902-FA1E-4175-85AB-AEF349926B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227520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FC55-31BE-487B-B180-9B39C80F87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2D0D4-48D3-43C7-A0CC-9610A751F078}"/>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4" name="Footer Placeholder 3">
            <a:extLst>
              <a:ext uri="{FF2B5EF4-FFF2-40B4-BE49-F238E27FC236}">
                <a16:creationId xmlns:a16="http://schemas.microsoft.com/office/drawing/2014/main" id="{C6E25BF1-422A-4F9A-8C71-5B53EAD31D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A6ACD5-50BB-402F-B834-5EE60D4307E5}"/>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38543635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&lt;2 column&gt;</a:t>
            </a:r>
          </a:p>
        </p:txBody>
      </p:sp>
      <p:sp>
        <p:nvSpPr>
          <p:cNvPr id="3" name="Content Placeholder 2"/>
          <p:cNvSpPr>
            <a:spLocks noGrp="1"/>
          </p:cNvSpPr>
          <p:nvPr>
            <p:ph idx="1"/>
          </p:nvPr>
        </p:nvSpPr>
        <p:spPr>
          <a:xfrm>
            <a:off x="6316720" y="1853399"/>
            <a:ext cx="5266313"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9" name="Content Placeholder 2"/>
          <p:cNvSpPr>
            <a:spLocks noGrp="1"/>
          </p:cNvSpPr>
          <p:nvPr>
            <p:ph idx="13"/>
          </p:nvPr>
        </p:nvSpPr>
        <p:spPr>
          <a:xfrm>
            <a:off x="619545" y="1853399"/>
            <a:ext cx="5266313"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Slide Number Placeholder 5"/>
          <p:cNvSpPr>
            <a:spLocks noGrp="1"/>
          </p:cNvSpPr>
          <p:nvPr>
            <p:ph type="sldNum" sz="quarter" idx="12"/>
          </p:nvPr>
        </p:nvSpPr>
        <p:spPr>
          <a:xfrm>
            <a:off x="5967605" y="6433581"/>
            <a:ext cx="372540" cy="289247"/>
          </a:xfrm>
          <a:prstGeom prst="rect">
            <a:avLst/>
          </a:prstGeom>
        </p:spPr>
        <p:txBody>
          <a:bodyPr/>
          <a:lstStyle>
            <a:lvl1pPr algn="ctr">
              <a:defRPr/>
            </a:lvl1pPr>
          </a:lstStyle>
          <a:p>
            <a:fld id="{74D97F68-CC38-3C48-B083-3B4A1457065E}" type="slidenum">
              <a:rPr lang="en-US" smtClean="0"/>
              <a:pPr/>
              <a:t>‹#›</a:t>
            </a:fld>
            <a:endParaRPr lang="en-US"/>
          </a:p>
        </p:txBody>
      </p:sp>
      <p:pic>
        <p:nvPicPr>
          <p:cNvPr id="16" name="Graphic 15">
            <a:extLst>
              <a:ext uri="{FF2B5EF4-FFF2-40B4-BE49-F238E27FC236}">
                <a16:creationId xmlns:a16="http://schemas.microsoft.com/office/drawing/2014/main" id="{0979C4DC-A95E-480A-8036-C1DA660022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7" name="Graphic 16">
            <a:extLst>
              <a:ext uri="{FF2B5EF4-FFF2-40B4-BE49-F238E27FC236}">
                <a16:creationId xmlns:a16="http://schemas.microsoft.com/office/drawing/2014/main" id="{2FB42702-EC85-44BC-B6D4-1641281BCB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2657393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text full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&lt;Large text full callout&gt;</a:t>
            </a:r>
          </a:p>
        </p:txBody>
      </p:sp>
      <p:sp>
        <p:nvSpPr>
          <p:cNvPr id="3" name="Content Placeholder 2"/>
          <p:cNvSpPr>
            <a:spLocks noGrp="1"/>
          </p:cNvSpPr>
          <p:nvPr>
            <p:ph idx="1"/>
          </p:nvPr>
        </p:nvSpPr>
        <p:spPr>
          <a:xfrm>
            <a:off x="4427633" y="4555076"/>
            <a:ext cx="6241558" cy="1588550"/>
          </a:xfrm>
        </p:spPr>
        <p:txBody>
          <a:bodyPr/>
          <a:lstStyle>
            <a:lvl1pPr>
              <a:lnSpc>
                <a:spcPct val="94000"/>
              </a:lnSpc>
              <a:spcBef>
                <a:spcPts val="1000"/>
              </a:spcBef>
              <a:defRPr sz="2400"/>
            </a:lvl1pPr>
            <a:lvl2pPr>
              <a:lnSpc>
                <a:spcPct val="94000"/>
              </a:lnSpc>
              <a:defRPr sz="2400"/>
            </a:lvl2pPr>
            <a:lvl3pPr>
              <a:lnSpc>
                <a:spcPct val="94000"/>
              </a:lnSpc>
              <a:defRPr sz="240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9" name="Content Placeholder 2"/>
          <p:cNvSpPr>
            <a:spLocks noGrp="1"/>
          </p:cNvSpPr>
          <p:nvPr>
            <p:ph idx="13" hasCustomPrompt="1"/>
          </p:nvPr>
        </p:nvSpPr>
        <p:spPr>
          <a:xfrm>
            <a:off x="616641" y="1571359"/>
            <a:ext cx="10052550" cy="2609326"/>
          </a:xfrm>
        </p:spPr>
        <p:txBody>
          <a:bodyPr anchor="b" anchorCtr="0"/>
          <a:lstStyle>
            <a:lvl1pPr>
              <a:lnSpc>
                <a:spcPct val="78000"/>
              </a:lnSpc>
              <a:spcBef>
                <a:spcPts val="2000"/>
              </a:spcBef>
              <a:defRPr sz="5800" cap="all" spc="130">
                <a:solidFill>
                  <a:srgbClr val="00877C"/>
                </a:solidFill>
              </a:defRPr>
            </a:lvl1pPr>
          </a:lstStyle>
          <a:p>
            <a:pPr lvl="0"/>
            <a:r>
              <a:rPr lang="en-US"/>
              <a:t>Click to edit text styles</a:t>
            </a:r>
          </a:p>
        </p:txBody>
      </p:sp>
      <p:cxnSp>
        <p:nvCxnSpPr>
          <p:cNvPr id="12" name="Straight Connector 11"/>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Slide Number Placeholder 5"/>
          <p:cNvSpPr>
            <a:spLocks noGrp="1"/>
          </p:cNvSpPr>
          <p:nvPr>
            <p:ph type="sldNum" sz="quarter" idx="12"/>
          </p:nvPr>
        </p:nvSpPr>
        <p:spPr>
          <a:xfrm>
            <a:off x="5967605" y="6433581"/>
            <a:ext cx="372540" cy="289247"/>
          </a:xfrm>
          <a:prstGeom prst="rect">
            <a:avLst/>
          </a:prstGeom>
        </p:spPr>
        <p:txBody>
          <a:bodyPr/>
          <a:lstStyle>
            <a:lvl1pPr algn="ctr">
              <a:defRPr/>
            </a:lvl1pPr>
          </a:lstStyle>
          <a:p>
            <a:fld id="{74D97F68-CC38-3C48-B083-3B4A1457065E}" type="slidenum">
              <a:rPr lang="en-US" smtClean="0"/>
              <a:pPr/>
              <a:t>‹#›</a:t>
            </a:fld>
            <a:endParaRPr lang="en-US"/>
          </a:p>
        </p:txBody>
      </p:sp>
      <p:pic>
        <p:nvPicPr>
          <p:cNvPr id="15" name="Graphic 14">
            <a:extLst>
              <a:ext uri="{FF2B5EF4-FFF2-40B4-BE49-F238E27FC236}">
                <a16:creationId xmlns:a16="http://schemas.microsoft.com/office/drawing/2014/main" id="{0CD8233B-B366-48E8-A176-4EDBF9104F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7" name="Graphic 16">
            <a:extLst>
              <a:ext uri="{FF2B5EF4-FFF2-40B4-BE49-F238E27FC236}">
                <a16:creationId xmlns:a16="http://schemas.microsoft.com/office/drawing/2014/main" id="{321F148F-AE28-42BD-8163-755FE98FAB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35090424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 stacked text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baseline="0"/>
            </a:lvl1pPr>
          </a:lstStyle>
          <a:p>
            <a:r>
              <a:rPr lang="en-US"/>
              <a:t>&lt;2 stacked content / table option&gt;</a:t>
            </a:r>
          </a:p>
        </p:txBody>
      </p:sp>
      <p:sp>
        <p:nvSpPr>
          <p:cNvPr id="3" name="Content Placeholder 2"/>
          <p:cNvSpPr>
            <a:spLocks noGrp="1"/>
          </p:cNvSpPr>
          <p:nvPr>
            <p:ph idx="1"/>
          </p:nvPr>
        </p:nvSpPr>
        <p:spPr>
          <a:xfrm>
            <a:off x="619544" y="1853399"/>
            <a:ext cx="10963490" cy="2847334"/>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7" name="Content Placeholder 2"/>
          <p:cNvSpPr>
            <a:spLocks noGrp="1"/>
          </p:cNvSpPr>
          <p:nvPr>
            <p:ph idx="13"/>
          </p:nvPr>
        </p:nvSpPr>
        <p:spPr>
          <a:xfrm>
            <a:off x="619544" y="4896138"/>
            <a:ext cx="10963490" cy="1247487"/>
          </a:xfrm>
        </p:spPr>
        <p:txBody>
          <a:bodyPr/>
          <a:lstStyle>
            <a:lvl1pPr>
              <a:spcBef>
                <a:spcPts val="600"/>
              </a:spcBef>
              <a:defRPr sz="1800"/>
            </a:lvl1pPr>
            <a:lvl2pPr marL="180975" indent="-147638">
              <a:spcBef>
                <a:spcPts val="200"/>
              </a:spcBef>
              <a:defRPr sz="1800"/>
            </a:lvl2pPr>
            <a:lvl3pPr marL="368300" indent="-168275">
              <a:spcBef>
                <a:spcPts val="0"/>
              </a:spcBef>
              <a:defRPr sz="1700"/>
            </a:lvl3pPr>
            <a:lvl4pPr marL="501650" indent="-133350">
              <a:spcBef>
                <a:spcPts val="0"/>
              </a:spcBef>
              <a:buNone/>
              <a:defRPr sz="1600"/>
            </a:lvl4pPr>
          </a:lstStyle>
          <a:p>
            <a:pPr lvl="0"/>
            <a:r>
              <a:rPr lang="en-US"/>
              <a:t>Click to edit Master text styles</a:t>
            </a:r>
          </a:p>
          <a:p>
            <a:pPr lvl="1"/>
            <a:r>
              <a:rPr lang="en-US"/>
              <a:t>Second level</a:t>
            </a:r>
          </a:p>
          <a:p>
            <a:pPr lvl="2"/>
            <a:r>
              <a:rPr lang="en-US"/>
              <a:t>Third level</a:t>
            </a:r>
          </a:p>
        </p:txBody>
      </p:sp>
      <p:cxnSp>
        <p:nvCxnSpPr>
          <p:cNvPr id="11" name="Straight Connector 10"/>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12"/>
          </p:nvPr>
        </p:nvSpPr>
        <p:spPr>
          <a:xfrm>
            <a:off x="5967605" y="6433581"/>
            <a:ext cx="372540" cy="289247"/>
          </a:xfrm>
          <a:prstGeom prst="rect">
            <a:avLst/>
          </a:prstGeom>
        </p:spPr>
        <p:txBody>
          <a:bodyPr/>
          <a:lstStyle>
            <a:lvl1pPr algn="ctr">
              <a:defRPr/>
            </a:lvl1pPr>
          </a:lstStyle>
          <a:p>
            <a:fld id="{74D97F68-CC38-3C48-B083-3B4A1457065E}" type="slidenum">
              <a:rPr lang="en-US" smtClean="0"/>
              <a:pPr/>
              <a:t>‹#›</a:t>
            </a:fld>
            <a:endParaRPr lang="en-US"/>
          </a:p>
        </p:txBody>
      </p:sp>
      <p:pic>
        <p:nvPicPr>
          <p:cNvPr id="14" name="Graphic 13">
            <a:extLst>
              <a:ext uri="{FF2B5EF4-FFF2-40B4-BE49-F238E27FC236}">
                <a16:creationId xmlns:a16="http://schemas.microsoft.com/office/drawing/2014/main" id="{F6D2B145-9033-4766-A5BD-354AE1BD6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4" name="Graphic 3">
            <a:extLst>
              <a:ext uri="{FF2B5EF4-FFF2-40B4-BE49-F238E27FC236}">
                <a16:creationId xmlns:a16="http://schemas.microsoft.com/office/drawing/2014/main" id="{67D497C3-CF71-4E41-B976-FC5CCA7D74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4091653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a:t>&lt;30/70 2-column / plotted chart option&gt;</a:t>
            </a:r>
          </a:p>
        </p:txBody>
      </p:sp>
      <p:sp>
        <p:nvSpPr>
          <p:cNvPr id="3" name="Content Placeholder 2"/>
          <p:cNvSpPr>
            <a:spLocks noGrp="1"/>
          </p:cNvSpPr>
          <p:nvPr>
            <p:ph idx="1"/>
          </p:nvPr>
        </p:nvSpPr>
        <p:spPr>
          <a:xfrm>
            <a:off x="4571603" y="1853399"/>
            <a:ext cx="7011431"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9" name="Content Placeholder 2"/>
          <p:cNvSpPr>
            <a:spLocks noGrp="1"/>
          </p:cNvSpPr>
          <p:nvPr>
            <p:ph idx="13"/>
          </p:nvPr>
        </p:nvSpPr>
        <p:spPr>
          <a:xfrm>
            <a:off x="619545" y="1853399"/>
            <a:ext cx="3531039"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flipH="1">
            <a:off x="619545" y="1522413"/>
            <a:ext cx="11015808" cy="0"/>
          </a:xfrm>
          <a:prstGeom prst="line">
            <a:avLst/>
          </a:prstGeom>
          <a:ln w="63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Slide Number Placeholder 5"/>
          <p:cNvSpPr>
            <a:spLocks noGrp="1"/>
          </p:cNvSpPr>
          <p:nvPr>
            <p:ph type="sldNum" sz="quarter" idx="12"/>
          </p:nvPr>
        </p:nvSpPr>
        <p:spPr>
          <a:xfrm>
            <a:off x="5967605" y="6433581"/>
            <a:ext cx="372540" cy="289247"/>
          </a:xfrm>
          <a:prstGeom prst="rect">
            <a:avLst/>
          </a:prstGeom>
        </p:spPr>
        <p:txBody>
          <a:bodyPr/>
          <a:lstStyle>
            <a:lvl1pPr algn="ctr">
              <a:defRPr/>
            </a:lvl1pPr>
          </a:lstStyle>
          <a:p>
            <a:fld id="{74D97F68-CC38-3C48-B083-3B4A1457065E}" type="slidenum">
              <a:rPr lang="en-US" smtClean="0"/>
              <a:pPr/>
              <a:t>‹#›</a:t>
            </a:fld>
            <a:endParaRPr lang="en-US"/>
          </a:p>
        </p:txBody>
      </p:sp>
      <p:pic>
        <p:nvPicPr>
          <p:cNvPr id="14" name="Graphic 13">
            <a:extLst>
              <a:ext uri="{FF2B5EF4-FFF2-40B4-BE49-F238E27FC236}">
                <a16:creationId xmlns:a16="http://schemas.microsoft.com/office/drawing/2014/main" id="{24D9C55E-8AA8-4866-A811-459B4C872F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7" name="Graphic 16">
            <a:extLst>
              <a:ext uri="{FF2B5EF4-FFF2-40B4-BE49-F238E27FC236}">
                <a16:creationId xmlns:a16="http://schemas.microsoft.com/office/drawing/2014/main" id="{D9D6B5DB-8CB9-45A9-9446-8311740228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3562" y="168673"/>
            <a:ext cx="1170952" cy="1358678"/>
          </a:xfrm>
          <a:prstGeom prst="rect">
            <a:avLst/>
          </a:prstGeom>
        </p:spPr>
      </p:pic>
    </p:spTree>
    <p:extLst>
      <p:ext uri="{BB962C8B-B14F-4D97-AF65-F5344CB8AC3E}">
        <p14:creationId xmlns:p14="http://schemas.microsoft.com/office/powerpoint/2010/main" val="2183290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 Closin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55" y="3514119"/>
            <a:ext cx="7250827" cy="1608668"/>
          </a:xfrm>
        </p:spPr>
        <p:txBody>
          <a:bodyPr/>
          <a:lstStyle>
            <a:lvl1pPr>
              <a:lnSpc>
                <a:spcPct val="78000"/>
              </a:lnSpc>
              <a:defRPr sz="5800" cap="all" spc="130" baseline="0">
                <a:solidFill>
                  <a:schemeClr val="tx1"/>
                </a:solidFill>
              </a:defRPr>
            </a:lvl1pPr>
          </a:lstStyle>
          <a:p>
            <a:r>
              <a:rPr lang="en-US"/>
              <a:t>&lt;Insert thank you&gt;</a:t>
            </a:r>
          </a:p>
        </p:txBody>
      </p:sp>
      <p:sp>
        <p:nvSpPr>
          <p:cNvPr id="9" name="Text Placeholder 8"/>
          <p:cNvSpPr>
            <a:spLocks noGrp="1"/>
          </p:cNvSpPr>
          <p:nvPr>
            <p:ph type="body" sz="quarter" idx="13" hasCustomPrompt="1"/>
          </p:nvPr>
        </p:nvSpPr>
        <p:spPr>
          <a:xfrm>
            <a:off x="616755" y="5483546"/>
            <a:ext cx="5271229" cy="739456"/>
          </a:xfrm>
        </p:spPr>
        <p:txBody>
          <a:bodyPr/>
          <a:lstStyle>
            <a:lvl1pPr>
              <a:defRPr sz="550" kern="500" baseline="0">
                <a:solidFill>
                  <a:schemeClr val="tx1"/>
                </a:solidFill>
              </a:defRPr>
            </a:lvl1pPr>
            <a:lvl2pPr>
              <a:defRPr sz="1400"/>
            </a:lvl2pPr>
            <a:lvl3pPr>
              <a:defRPr sz="1400"/>
            </a:lvl3pPr>
            <a:lvl4pPr>
              <a:defRPr sz="1400"/>
            </a:lvl4pPr>
            <a:lvl5pPr>
              <a:defRPr sz="1400"/>
            </a:lvl5pPr>
          </a:lstStyle>
          <a:p>
            <a:pPr lvl="0"/>
            <a:r>
              <a:rPr lang="en-US"/>
              <a:t>Insert Proprietary / Legal Language Here</a:t>
            </a:r>
          </a:p>
        </p:txBody>
      </p:sp>
      <p:pic>
        <p:nvPicPr>
          <p:cNvPr id="10" name="Graphic 9">
            <a:extLst>
              <a:ext uri="{FF2B5EF4-FFF2-40B4-BE49-F238E27FC236}">
                <a16:creationId xmlns:a16="http://schemas.microsoft.com/office/drawing/2014/main" id="{E8EF752A-17B9-4E16-BD6F-3F34F1A64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7478" y="6805526"/>
            <a:ext cx="12597061" cy="52475"/>
          </a:xfrm>
          <a:prstGeom prst="rect">
            <a:avLst/>
          </a:prstGeom>
        </p:spPr>
      </p:pic>
      <p:pic>
        <p:nvPicPr>
          <p:cNvPr id="12" name="Graphic 11">
            <a:extLst>
              <a:ext uri="{FF2B5EF4-FFF2-40B4-BE49-F238E27FC236}">
                <a16:creationId xmlns:a16="http://schemas.microsoft.com/office/drawing/2014/main" id="{E6B1975F-EAAA-42A6-B6E8-4C28C44C20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0490" y="634998"/>
            <a:ext cx="6345820" cy="2386761"/>
          </a:xfrm>
          <a:prstGeom prst="rect">
            <a:avLst/>
          </a:prstGeom>
        </p:spPr>
      </p:pic>
    </p:spTree>
    <p:extLst>
      <p:ext uri="{BB962C8B-B14F-4D97-AF65-F5344CB8AC3E}">
        <p14:creationId xmlns:p14="http://schemas.microsoft.com/office/powerpoint/2010/main" val="199991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498773-DDB3-4CDF-8B89-8199899949C4}"/>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3" name="Footer Placeholder 2">
            <a:extLst>
              <a:ext uri="{FF2B5EF4-FFF2-40B4-BE49-F238E27FC236}">
                <a16:creationId xmlns:a16="http://schemas.microsoft.com/office/drawing/2014/main" id="{F37ECACC-7BBD-41F0-B494-3435169451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F8A9B4-6ED6-4D34-A89D-AA84B13ACE11}"/>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125637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6009-48EF-48C4-B676-E07290B1A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57185-4C64-4B9B-B4F8-D490D0A5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708C3-4452-4006-B6FC-74B9BA8B9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81078-40EC-49E1-BC16-0D153A51DF3C}"/>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6" name="Footer Placeholder 5">
            <a:extLst>
              <a:ext uri="{FF2B5EF4-FFF2-40B4-BE49-F238E27FC236}">
                <a16:creationId xmlns:a16="http://schemas.microsoft.com/office/drawing/2014/main" id="{FC9EE196-EE3C-4A6D-89B3-195DB9EE7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0AE350-2C7C-4B2B-90B0-80BB13E24100}"/>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307119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E39B-7AEE-4984-8FC1-BFBA8F0B1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47945B-A691-45B2-BDCB-D028146BD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B63090-42C3-4E78-8004-37F8F5576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2969C-5FE5-430B-9C16-DA8B75DF0D7A}"/>
              </a:ext>
            </a:extLst>
          </p:cNvPr>
          <p:cNvSpPr>
            <a:spLocks noGrp="1"/>
          </p:cNvSpPr>
          <p:nvPr>
            <p:ph type="dt" sz="half" idx="10"/>
          </p:nvPr>
        </p:nvSpPr>
        <p:spPr/>
        <p:txBody>
          <a:bodyPr/>
          <a:lstStyle/>
          <a:p>
            <a:fld id="{F858F723-B0CB-4FD6-B2DA-4BE27A6E9E31}" type="datetimeFigureOut">
              <a:rPr lang="en-US" smtClean="0"/>
              <a:t>9/26/2021</a:t>
            </a:fld>
            <a:endParaRPr lang="en-US"/>
          </a:p>
        </p:txBody>
      </p:sp>
      <p:sp>
        <p:nvSpPr>
          <p:cNvPr id="6" name="Footer Placeholder 5">
            <a:extLst>
              <a:ext uri="{FF2B5EF4-FFF2-40B4-BE49-F238E27FC236}">
                <a16:creationId xmlns:a16="http://schemas.microsoft.com/office/drawing/2014/main" id="{7CF74035-D998-4C11-B162-8B4B780E7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5C1E-1187-491C-964E-EED31E595C26}"/>
              </a:ext>
            </a:extLst>
          </p:cNvPr>
          <p:cNvSpPr>
            <a:spLocks noGrp="1"/>
          </p:cNvSpPr>
          <p:nvPr>
            <p:ph type="sldNum" sz="quarter" idx="12"/>
          </p:nvPr>
        </p:nvSpPr>
        <p:spPr/>
        <p:txBody>
          <a:bodyPr/>
          <a:lstStyle/>
          <a:p>
            <a:fld id="{9010F657-6782-49D3-AEE9-2219A712664D}" type="slidenum">
              <a:rPr lang="en-US" smtClean="0"/>
              <a:t>‹#›</a:t>
            </a:fld>
            <a:endParaRPr lang="en-US"/>
          </a:p>
        </p:txBody>
      </p:sp>
    </p:spTree>
    <p:extLst>
      <p:ext uri="{BB962C8B-B14F-4D97-AF65-F5344CB8AC3E}">
        <p14:creationId xmlns:p14="http://schemas.microsoft.com/office/powerpoint/2010/main" val="171942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54"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8" Type="http://schemas.openxmlformats.org/officeDocument/2006/relationships/slideLayout" Target="../slideLayouts/slideLayout20.xml"/><Relationship Id="rId5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FBF569-6EFA-48A1-B288-D186B8787F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9D92E0-0889-4858-9CD6-B66DDAB00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2E534-CFCE-443D-B49B-E37978F37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8F723-B0CB-4FD6-B2DA-4BE27A6E9E31}" type="datetimeFigureOut">
              <a:rPr lang="en-US" smtClean="0"/>
              <a:t>9/26/2021</a:t>
            </a:fld>
            <a:endParaRPr lang="en-US"/>
          </a:p>
        </p:txBody>
      </p:sp>
      <p:sp>
        <p:nvSpPr>
          <p:cNvPr id="5" name="Footer Placeholder 4">
            <a:extLst>
              <a:ext uri="{FF2B5EF4-FFF2-40B4-BE49-F238E27FC236}">
                <a16:creationId xmlns:a16="http://schemas.microsoft.com/office/drawing/2014/main" id="{B0120245-3097-4483-8174-F8C6F2FAF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2C7AC1-3834-4734-A832-13E94E906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0F657-6782-49D3-AEE9-2219A712664D}" type="slidenum">
              <a:rPr lang="en-US" smtClean="0"/>
              <a:t>‹#›</a:t>
            </a:fld>
            <a:endParaRPr lang="en-US"/>
          </a:p>
        </p:txBody>
      </p:sp>
    </p:spTree>
    <p:extLst>
      <p:ext uri="{BB962C8B-B14F-4D97-AF65-F5344CB8AC3E}">
        <p14:creationId xmlns:p14="http://schemas.microsoft.com/office/powerpoint/2010/main" val="884144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544" y="446259"/>
            <a:ext cx="10962754" cy="1077742"/>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619544" y="1853399"/>
            <a:ext cx="10963490" cy="4290227"/>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19545" y="6433581"/>
            <a:ext cx="3860800" cy="272020"/>
          </a:xfrm>
          <a:prstGeom prst="rect">
            <a:avLst/>
          </a:prstGeom>
        </p:spPr>
        <p:txBody>
          <a:bodyPr vert="horz" lIns="0" tIns="0" rIns="0" bIns="0" rtlCol="0" anchor="t" anchorCtr="0"/>
          <a:lstStyle>
            <a:lvl1pPr algn="l">
              <a:defRPr sz="900" kern="600" spc="30">
                <a:solidFill>
                  <a:schemeClr val="tx1"/>
                </a:solidFill>
                <a:latin typeface="Arial Narrow"/>
              </a:defRPr>
            </a:lvl1pPr>
          </a:lstStyle>
          <a:p>
            <a:endParaRPr lang="en-US"/>
          </a:p>
        </p:txBody>
      </p:sp>
      <p:pic>
        <p:nvPicPr>
          <p:cNvPr id="6" name="Picture 5">
            <a:extLst>
              <a:ext uri="{FF2B5EF4-FFF2-40B4-BE49-F238E27FC236}">
                <a16:creationId xmlns:a16="http://schemas.microsoft.com/office/drawing/2014/main" id="{39305626-E959-46F9-BECC-02673147BB11}"/>
              </a:ext>
            </a:extLst>
          </p:cNvPr>
          <p:cNvPicPr/>
          <p:nvPr userDrawn="1"/>
        </p:nvPicPr>
        <p:blipFill>
          <a:blip r:embed="rId54">
            <a:extLst>
              <a:ext uri="{28A0092B-C50C-407E-A947-70E740481C1C}">
                <a14:useLocalDpi xmlns:a14="http://schemas.microsoft.com/office/drawing/2010/main" val="0"/>
              </a:ext>
            </a:extLst>
          </a:blip>
          <a:srcRect/>
          <a:stretch>
            <a:fillRect/>
          </a:stretch>
        </p:blipFill>
        <p:spPr bwMode="auto">
          <a:xfrm>
            <a:off x="10407015" y="5949950"/>
            <a:ext cx="1619250" cy="812800"/>
          </a:xfrm>
          <a:prstGeom prst="rect">
            <a:avLst/>
          </a:prstGeom>
          <a:noFill/>
          <a:ln>
            <a:noFill/>
          </a:ln>
        </p:spPr>
      </p:pic>
    </p:spTree>
    <p:extLst>
      <p:ext uri="{BB962C8B-B14F-4D97-AF65-F5344CB8AC3E}">
        <p14:creationId xmlns:p14="http://schemas.microsoft.com/office/powerpoint/2010/main" val="39335445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Lst>
  <p:hf hdr="0" dt="0"/>
  <p:txStyles>
    <p:titleStyle>
      <a:lvl1pPr algn="l" defTabSz="457200" rtl="0" eaLnBrk="1" latinLnBrk="0" hangingPunct="1">
        <a:lnSpc>
          <a:spcPct val="90000"/>
        </a:lnSpc>
        <a:spcBef>
          <a:spcPct val="0"/>
        </a:spcBef>
        <a:buNone/>
        <a:defRPr sz="3200" kern="600" spc="50">
          <a:solidFill>
            <a:schemeClr val="tx1"/>
          </a:solidFill>
          <a:latin typeface="Arial Narrow"/>
          <a:ea typeface="+mj-ea"/>
          <a:cs typeface="Arial Narrow"/>
        </a:defRPr>
      </a:lvl1pPr>
    </p:titleStyle>
    <p:bodyStyle>
      <a:lvl1pPr marL="0" indent="0" algn="l" defTabSz="457200" rtl="0" eaLnBrk="1" latinLnBrk="0" hangingPunct="1">
        <a:lnSpc>
          <a:spcPct val="97000"/>
        </a:lnSpc>
        <a:spcBef>
          <a:spcPts val="1000"/>
        </a:spcBef>
        <a:buFont typeface="Arial"/>
        <a:buNone/>
        <a:defRPr sz="2000" kern="600" spc="30">
          <a:solidFill>
            <a:schemeClr val="tx1"/>
          </a:solidFill>
          <a:latin typeface="Arial Narrow"/>
          <a:ea typeface="+mn-ea"/>
          <a:cs typeface="Arial Narrow"/>
        </a:defRPr>
      </a:lvl1pPr>
      <a:lvl2pPr marL="193675" indent="-165100" algn="l" defTabSz="457200" rtl="0" eaLnBrk="1" latinLnBrk="0" hangingPunct="1">
        <a:lnSpc>
          <a:spcPct val="97000"/>
        </a:lnSpc>
        <a:spcBef>
          <a:spcPts val="300"/>
        </a:spcBef>
        <a:buSzPct val="95000"/>
        <a:buFont typeface="Arial"/>
        <a:buChar char="•"/>
        <a:defRPr sz="2000" kern="600" spc="30">
          <a:solidFill>
            <a:schemeClr val="tx1"/>
          </a:solidFill>
          <a:latin typeface="Arial Narrow"/>
          <a:ea typeface="+mn-ea"/>
          <a:cs typeface="Arial Narrow"/>
        </a:defRPr>
      </a:lvl2pPr>
      <a:lvl3pPr marL="401638" indent="-174625" algn="l" defTabSz="457200" rtl="0" eaLnBrk="1" latinLnBrk="0" hangingPunct="1">
        <a:lnSpc>
          <a:spcPct val="97000"/>
        </a:lnSpc>
        <a:spcBef>
          <a:spcPts val="0"/>
        </a:spcBef>
        <a:buFont typeface="Lucida Grande"/>
        <a:buChar char="–"/>
        <a:defRPr sz="1900" kern="600" spc="30">
          <a:solidFill>
            <a:schemeClr val="tx1"/>
          </a:solidFill>
          <a:latin typeface="Arial Narrow"/>
          <a:ea typeface="+mn-ea"/>
          <a:cs typeface="Arial Narrow"/>
        </a:defRPr>
      </a:lvl3pPr>
      <a:lvl4pPr marL="584200" indent="-168275" algn="l" defTabSz="457200" rtl="0" eaLnBrk="1" latinLnBrk="0" hangingPunct="1">
        <a:lnSpc>
          <a:spcPct val="97000"/>
        </a:lnSpc>
        <a:spcBef>
          <a:spcPts val="0"/>
        </a:spcBef>
        <a:buSzPct val="95000"/>
        <a:buFont typeface="Arial"/>
        <a:buChar char="•"/>
        <a:defRPr sz="1800" kern="600" spc="30">
          <a:solidFill>
            <a:schemeClr val="tx1"/>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video" Target="https://www.youtube.com/embed/JfeUCdURrB0" TargetMode="Externa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63CD91-D9CA-40B1-B100-4523F4024D9D}"/>
              </a:ext>
            </a:extLst>
          </p:cNvPr>
          <p:cNvSpPr>
            <a:spLocks noGrp="1"/>
          </p:cNvSpPr>
          <p:nvPr>
            <p:ph type="title"/>
          </p:nvPr>
        </p:nvSpPr>
        <p:spPr>
          <a:xfrm>
            <a:off x="137056" y="928808"/>
            <a:ext cx="4860603" cy="2169037"/>
          </a:xfrm>
        </p:spPr>
        <p:txBody>
          <a:bodyPr>
            <a:normAutofit/>
          </a:bodyPr>
          <a:lstStyle/>
          <a:p>
            <a:pPr algn="ctr"/>
            <a:r>
              <a:rPr lang="en-US" sz="3200" b="1">
                <a:latin typeface="Arial Narrow" panose="020B0606020202030204" pitchFamily="34" charset="0"/>
                <a:cs typeface="Calibri Light" panose="020F0302020204030204" pitchFamily="34" charset="0"/>
              </a:rPr>
              <a:t>AH GSM – Animal Health CMO Poultry Devices </a:t>
            </a:r>
          </a:p>
        </p:txBody>
      </p:sp>
      <p:sp>
        <p:nvSpPr>
          <p:cNvPr id="7" name="Text Placeholder 6">
            <a:extLst>
              <a:ext uri="{FF2B5EF4-FFF2-40B4-BE49-F238E27FC236}">
                <a16:creationId xmlns:a16="http://schemas.microsoft.com/office/drawing/2014/main" id="{EAEE13C8-C841-4C5F-B1D3-AB9B4A0F72C3}"/>
              </a:ext>
            </a:extLst>
          </p:cNvPr>
          <p:cNvSpPr>
            <a:spLocks noGrp="1"/>
          </p:cNvSpPr>
          <p:nvPr>
            <p:ph type="body" idx="1"/>
          </p:nvPr>
        </p:nvSpPr>
        <p:spPr>
          <a:xfrm>
            <a:off x="333105" y="4183491"/>
            <a:ext cx="4376686" cy="508359"/>
          </a:xfrm>
        </p:spPr>
        <p:txBody>
          <a:bodyPr/>
          <a:lstStyle/>
          <a:p>
            <a:pPr algn="ctr"/>
            <a:r>
              <a:rPr lang="en-US">
                <a:latin typeface="Arial Narrow" panose="020B0606020202030204" pitchFamily="34" charset="0"/>
              </a:rPr>
              <a:t>Maintained By CMO Devices Team </a:t>
            </a:r>
          </a:p>
        </p:txBody>
      </p:sp>
    </p:spTree>
    <p:extLst>
      <p:ext uri="{BB962C8B-B14F-4D97-AF65-F5344CB8AC3E}">
        <p14:creationId xmlns:p14="http://schemas.microsoft.com/office/powerpoint/2010/main" val="2114569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0022-0FAE-4E48-BED6-AF2AD699CA0D}"/>
              </a:ext>
            </a:extLst>
          </p:cNvPr>
          <p:cNvSpPr>
            <a:spLocks noGrp="1"/>
          </p:cNvSpPr>
          <p:nvPr>
            <p:ph type="title"/>
          </p:nvPr>
        </p:nvSpPr>
        <p:spPr>
          <a:xfrm>
            <a:off x="614652" y="598810"/>
            <a:ext cx="10962696" cy="923331"/>
          </a:xfrm>
        </p:spPr>
        <p:txBody>
          <a:bodyPr>
            <a:noAutofit/>
          </a:bodyPr>
          <a:lstStyle/>
          <a:p>
            <a:r>
              <a:rPr lang="en-US" sz="2800" b="1" dirty="0">
                <a:solidFill>
                  <a:schemeClr val="accent1"/>
                </a:solidFill>
              </a:rPr>
              <a:t>MSD MIDHAS</a:t>
            </a:r>
            <a:br>
              <a:rPr lang="en-US" sz="2800" dirty="0"/>
            </a:br>
            <a:r>
              <a:rPr lang="en-US" sz="2400" cap="all" dirty="0">
                <a:solidFill>
                  <a:schemeClr val="accent1"/>
                </a:solidFill>
              </a:rPr>
              <a:t>BY GIORDANO POULTRY PLAST (VALERY TECHNOLOGIES)</a:t>
            </a:r>
            <a:br>
              <a:rPr lang="en-US" sz="2400" cap="all" dirty="0">
                <a:solidFill>
                  <a:schemeClr val="accent1"/>
                </a:solidFill>
              </a:rPr>
            </a:br>
            <a:r>
              <a:rPr lang="en-US" sz="1800" dirty="0">
                <a:solidFill>
                  <a:schemeClr val="accent1"/>
                </a:solidFill>
              </a:rPr>
              <a:t>Vendor Number 3300072 / NET 120 </a:t>
            </a:r>
            <a:br>
              <a:rPr lang="en-US" sz="2800" dirty="0"/>
            </a:br>
            <a:endParaRPr lang="en-US" sz="2800" dirty="0">
              <a:solidFill>
                <a:schemeClr val="accent1"/>
              </a:solidFill>
              <a:highlight>
                <a:srgbClr val="FFFF00"/>
              </a:highlight>
            </a:endParaRPr>
          </a:p>
        </p:txBody>
      </p:sp>
      <p:sp>
        <p:nvSpPr>
          <p:cNvPr id="3" name="Content Placeholder 2">
            <a:extLst>
              <a:ext uri="{FF2B5EF4-FFF2-40B4-BE49-F238E27FC236}">
                <a16:creationId xmlns:a16="http://schemas.microsoft.com/office/drawing/2014/main" id="{3C866103-2F3D-45BF-B0C8-41F5D512EB36}"/>
              </a:ext>
            </a:extLst>
          </p:cNvPr>
          <p:cNvSpPr>
            <a:spLocks noGrp="1"/>
          </p:cNvSpPr>
          <p:nvPr>
            <p:ph idx="1"/>
          </p:nvPr>
        </p:nvSpPr>
        <p:spPr>
          <a:xfrm>
            <a:off x="614652" y="1785142"/>
            <a:ext cx="4958687" cy="4465339"/>
          </a:xfrm>
        </p:spPr>
        <p:txBody>
          <a:bodyPr/>
          <a:lstStyle/>
          <a:p>
            <a:pPr>
              <a:spcBef>
                <a:spcPts val="0"/>
              </a:spcBef>
            </a:pPr>
            <a:r>
              <a:rPr lang="en-US" sz="1200" b="1" dirty="0"/>
              <a:t>Purpose:</a:t>
            </a:r>
          </a:p>
          <a:p>
            <a:pPr marL="236538" lvl="2" indent="0">
              <a:buNone/>
            </a:pPr>
            <a:r>
              <a:rPr lang="en-US" sz="1200" dirty="0"/>
              <a:t>This innovative, constant pressure system uses conveyor belt technology to vaccinate chicks. The unique, constant pressure spraying technology ensures that any live vaccine is not damaged in the administration process. Two spray bar model, or gel and spray model provide simultaneous vaccination for coccidiosis and respiratory disease.</a:t>
            </a:r>
          </a:p>
          <a:p>
            <a:pPr>
              <a:spcBef>
                <a:spcPts val="0"/>
              </a:spcBef>
            </a:pPr>
            <a:endParaRPr lang="en-US" sz="1200" b="1" dirty="0"/>
          </a:p>
          <a:p>
            <a:pPr>
              <a:spcBef>
                <a:spcPts val="0"/>
              </a:spcBef>
            </a:pPr>
            <a:r>
              <a:rPr lang="en-US" sz="1200" b="1" dirty="0"/>
              <a:t>Used With Vaccines Such As:</a:t>
            </a:r>
          </a:p>
          <a:p>
            <a:pPr marL="236538" lvl="2" indent="0">
              <a:buNone/>
            </a:pPr>
            <a:r>
              <a:rPr lang="en-US" sz="1200" dirty="0"/>
              <a:t>Coccidiosis or Respiratory Vaccines. Not specific for just one 	product range. Can apply Paracox, Nobilis M65, Newcastle and Bronchitis</a:t>
            </a:r>
          </a:p>
          <a:p>
            <a:r>
              <a:rPr lang="en-US" sz="1200" b="1" dirty="0"/>
              <a:t>Information: </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Automatic in-line device for spray vaccination in medium and large sized hatcheries.</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It is characterized by the presence of a PLC-based (programmable logic controller) system.</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The device can be equipped with its own conveyor belt or combined with the existing belt in the hatchery. </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The machine rests on a structure made entirely of steel.</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A series of adjustable solenoids on a special cursor detect the speed and position of the box in transit.</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Once the necessary parameters have been set, the machine automatically adjusts all the functions capable of guaranteeing perfect distribution on the individual boxes.</a:t>
            </a:r>
          </a:p>
          <a:p>
            <a:pPr marL="227013" lvl="0" indent="-114300" fontAlgn="base">
              <a:lnSpc>
                <a:spcPct val="100000"/>
              </a:lnSpc>
              <a:spcBef>
                <a:spcPts val="0"/>
              </a:spcBef>
              <a:buFont typeface="Arial" panose="020B0604020202020204" pitchFamily="34" charset="0"/>
              <a:buChar char="•"/>
            </a:pPr>
            <a:r>
              <a:rPr lang="it-IT" sz="1200" kern="1200" spc="0" dirty="0">
                <a:solidFill>
                  <a:srgbClr val="37424A"/>
                </a:solidFill>
              </a:rPr>
              <a:t>The layout of the appliance allows easy and thorough cleaning at the end of each cycle of use.</a:t>
            </a:r>
            <a:endParaRPr lang="en-US" sz="1200" kern="1200" spc="0" dirty="0">
              <a:solidFill>
                <a:srgbClr val="37424A"/>
              </a:solidFill>
            </a:endParaRPr>
          </a:p>
          <a:p>
            <a:endParaRPr lang="en-US" sz="1400" dirty="0"/>
          </a:p>
          <a:p>
            <a:endParaRPr lang="en-US" sz="1400" dirty="0"/>
          </a:p>
          <a:p>
            <a:endParaRPr lang="en-US" sz="1400" dirty="0"/>
          </a:p>
          <a:p>
            <a:endParaRPr lang="en-US" sz="1400" dirty="0"/>
          </a:p>
        </p:txBody>
      </p:sp>
      <p:pic>
        <p:nvPicPr>
          <p:cNvPr id="7" name="Picture 6">
            <a:extLst>
              <a:ext uri="{FF2B5EF4-FFF2-40B4-BE49-F238E27FC236}">
                <a16:creationId xmlns:a16="http://schemas.microsoft.com/office/drawing/2014/main" id="{286D05B0-11BC-43DA-9070-C45A82799CAE}"/>
              </a:ext>
            </a:extLst>
          </p:cNvPr>
          <p:cNvPicPr>
            <a:picLocks noChangeAspect="1"/>
          </p:cNvPicPr>
          <p:nvPr/>
        </p:nvPicPr>
        <p:blipFill>
          <a:blip r:embed="rId3"/>
          <a:stretch>
            <a:fillRect/>
          </a:stretch>
        </p:blipFill>
        <p:spPr>
          <a:xfrm>
            <a:off x="7553581" y="1785141"/>
            <a:ext cx="3058322" cy="2529683"/>
          </a:xfrm>
          <a:prstGeom prst="rect">
            <a:avLst/>
          </a:prstGeom>
        </p:spPr>
      </p:pic>
      <p:graphicFrame>
        <p:nvGraphicFramePr>
          <p:cNvPr id="5" name="Table 5">
            <a:extLst>
              <a:ext uri="{FF2B5EF4-FFF2-40B4-BE49-F238E27FC236}">
                <a16:creationId xmlns:a16="http://schemas.microsoft.com/office/drawing/2014/main" id="{9FCC0E1C-474A-4035-981F-94D7B7157063}"/>
              </a:ext>
            </a:extLst>
          </p:cNvPr>
          <p:cNvGraphicFramePr>
            <a:graphicFrameLocks noGrp="1"/>
          </p:cNvGraphicFramePr>
          <p:nvPr>
            <p:extLst>
              <p:ext uri="{D42A27DB-BD31-4B8C-83A1-F6EECF244321}">
                <p14:modId xmlns:p14="http://schemas.microsoft.com/office/powerpoint/2010/main" val="1117346317"/>
              </p:ext>
            </p:extLst>
          </p:nvPr>
        </p:nvGraphicFramePr>
        <p:xfrm>
          <a:off x="7400861" y="4577824"/>
          <a:ext cx="3974972" cy="1388823"/>
        </p:xfrm>
        <a:graphic>
          <a:graphicData uri="http://schemas.openxmlformats.org/drawingml/2006/table">
            <a:tbl>
              <a:tblPr firstRow="1" bandRow="1">
                <a:tableStyleId>{5C22544A-7EE6-4342-B048-85BDC9FD1C3A}</a:tableStyleId>
              </a:tblPr>
              <a:tblGrid>
                <a:gridCol w="3974972">
                  <a:extLst>
                    <a:ext uri="{9D8B030D-6E8A-4147-A177-3AD203B41FA5}">
                      <a16:colId xmlns:a16="http://schemas.microsoft.com/office/drawing/2014/main" val="2361633181"/>
                    </a:ext>
                  </a:extLst>
                </a:gridCol>
              </a:tblGrid>
              <a:tr h="1792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600" spc="30" dirty="0"/>
                        <a:t>Description</a:t>
                      </a:r>
                    </a:p>
                  </a:txBody>
                  <a:tcPr/>
                </a:tc>
                <a:extLst>
                  <a:ext uri="{0D108BD9-81ED-4DB2-BD59-A6C34878D82A}">
                    <a16:rowId xmlns:a16="http://schemas.microsoft.com/office/drawing/2014/main" val="1186144855"/>
                  </a:ext>
                </a:extLst>
              </a:tr>
              <a:tr h="281672">
                <a:tc>
                  <a:txBody>
                    <a:bodyPr/>
                    <a:lstStyle/>
                    <a:p>
                      <a:r>
                        <a:rPr lang="en-US" sz="1200" kern="600" spc="30" dirty="0"/>
                        <a:t>MSD MIDHAS DOUBLE SPRAYER WITH CONVEYOR</a:t>
                      </a:r>
                      <a:endParaRPr lang="en-US" sz="1200" dirty="0"/>
                    </a:p>
                  </a:txBody>
                  <a:tcPr/>
                </a:tc>
                <a:extLst>
                  <a:ext uri="{0D108BD9-81ED-4DB2-BD59-A6C34878D82A}">
                    <a16:rowId xmlns:a16="http://schemas.microsoft.com/office/drawing/2014/main" val="426281458"/>
                  </a:ext>
                </a:extLst>
              </a:tr>
              <a:tr h="27683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600" spc="30" dirty="0"/>
                        <a:t>MSD MIDHAS DOUBLE SPRAYER NO CONVEYOR</a:t>
                      </a:r>
                    </a:p>
                  </a:txBody>
                  <a:tcPr/>
                </a:tc>
                <a:extLst>
                  <a:ext uri="{0D108BD9-81ED-4DB2-BD59-A6C34878D82A}">
                    <a16:rowId xmlns:a16="http://schemas.microsoft.com/office/drawing/2014/main" val="404774204"/>
                  </a:ext>
                </a:extLst>
              </a:tr>
              <a:tr h="2571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600" spc="30" dirty="0"/>
                        <a:t>MSD MIDHAS GEL/SPRAY WITH CONVEYOR</a:t>
                      </a:r>
                    </a:p>
                  </a:txBody>
                  <a:tcPr/>
                </a:tc>
                <a:extLst>
                  <a:ext uri="{0D108BD9-81ED-4DB2-BD59-A6C34878D82A}">
                    <a16:rowId xmlns:a16="http://schemas.microsoft.com/office/drawing/2014/main" val="2933958949"/>
                  </a:ext>
                </a:extLst>
              </a:tr>
              <a:tr h="281672">
                <a:tc>
                  <a:txBody>
                    <a:bodyPr/>
                    <a:lstStyle/>
                    <a:p>
                      <a:r>
                        <a:rPr lang="en-US" sz="1200" kern="600" spc="30" dirty="0"/>
                        <a:t>MSD MIDHAS GEL/SPRAY NO CONVEYOR</a:t>
                      </a:r>
                      <a:endParaRPr lang="en-US" sz="1200" dirty="0"/>
                    </a:p>
                  </a:txBody>
                  <a:tcPr/>
                </a:tc>
                <a:extLst>
                  <a:ext uri="{0D108BD9-81ED-4DB2-BD59-A6C34878D82A}">
                    <a16:rowId xmlns:a16="http://schemas.microsoft.com/office/drawing/2014/main" val="916787604"/>
                  </a:ext>
                </a:extLst>
              </a:tr>
            </a:tbl>
          </a:graphicData>
        </a:graphic>
      </p:graphicFrame>
    </p:spTree>
    <p:extLst>
      <p:ext uri="{BB962C8B-B14F-4D97-AF65-F5344CB8AC3E}">
        <p14:creationId xmlns:p14="http://schemas.microsoft.com/office/powerpoint/2010/main" val="334240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37A6-6F03-4267-A8EB-03E8824020D4}"/>
              </a:ext>
            </a:extLst>
          </p:cNvPr>
          <p:cNvSpPr>
            <a:spLocks noGrp="1"/>
          </p:cNvSpPr>
          <p:nvPr>
            <p:ph type="title"/>
          </p:nvPr>
        </p:nvSpPr>
        <p:spPr>
          <a:xfrm>
            <a:off x="614652" y="598796"/>
            <a:ext cx="10962696" cy="904499"/>
          </a:xfrm>
        </p:spPr>
        <p:txBody>
          <a:bodyPr>
            <a:noAutofit/>
          </a:bodyPr>
          <a:lstStyle/>
          <a:p>
            <a:r>
              <a:rPr lang="en-US" sz="2800" b="1" dirty="0">
                <a:solidFill>
                  <a:schemeClr val="accent1"/>
                </a:solidFill>
              </a:rPr>
              <a:t>MSD SPRAY WAGON TROLLEY</a:t>
            </a:r>
            <a:br>
              <a:rPr lang="en-US" sz="2800" dirty="0"/>
            </a:br>
            <a:r>
              <a:rPr lang="en-US" sz="2400" cap="all" dirty="0">
                <a:solidFill>
                  <a:schemeClr val="accent1"/>
                </a:solidFill>
              </a:rPr>
              <a:t>BY GIORDANO POULTRY PLAST (VALERY TECHNOLOGIES)</a:t>
            </a:r>
            <a:br>
              <a:rPr lang="en-US" sz="2400" cap="all" dirty="0">
                <a:solidFill>
                  <a:schemeClr val="accent1"/>
                </a:solidFill>
              </a:rPr>
            </a:br>
            <a:r>
              <a:rPr lang="en-US" sz="1800" dirty="0">
                <a:solidFill>
                  <a:schemeClr val="accent1"/>
                </a:solidFill>
              </a:rPr>
              <a:t>Vendor Number 3300072 / NET 120 </a:t>
            </a:r>
          </a:p>
        </p:txBody>
      </p:sp>
      <p:sp>
        <p:nvSpPr>
          <p:cNvPr id="3" name="Content Placeholder 2">
            <a:extLst>
              <a:ext uri="{FF2B5EF4-FFF2-40B4-BE49-F238E27FC236}">
                <a16:creationId xmlns:a16="http://schemas.microsoft.com/office/drawing/2014/main" id="{26381521-96F9-404C-9441-5DB768B16870}"/>
              </a:ext>
            </a:extLst>
          </p:cNvPr>
          <p:cNvSpPr>
            <a:spLocks noGrp="1"/>
          </p:cNvSpPr>
          <p:nvPr>
            <p:ph idx="1"/>
          </p:nvPr>
        </p:nvSpPr>
        <p:spPr>
          <a:xfrm>
            <a:off x="614652" y="1783729"/>
            <a:ext cx="6648297" cy="3634275"/>
          </a:xfrm>
        </p:spPr>
        <p:txBody>
          <a:bodyPr/>
          <a:lstStyle/>
          <a:p>
            <a:r>
              <a:rPr lang="en-US" sz="1200" b="1" dirty="0"/>
              <a:t>Purpose:</a:t>
            </a:r>
          </a:p>
          <a:p>
            <a:pPr marL="236538" lvl="2" indent="0">
              <a:buNone/>
            </a:pPr>
            <a:r>
              <a:rPr lang="en-US" sz="1200" dirty="0"/>
              <a:t>Sprayer for application by spray-on of vaccines against various diseases in laying hens. Applies vaccination up to 6 heights at a time and can vaccinate up to 25,000 hens in half an hour.  </a:t>
            </a:r>
          </a:p>
          <a:p>
            <a:pPr>
              <a:spcBef>
                <a:spcPts val="0"/>
              </a:spcBef>
            </a:pPr>
            <a:endParaRPr lang="en-US" sz="1200" b="1" dirty="0"/>
          </a:p>
          <a:p>
            <a:pPr>
              <a:spcBef>
                <a:spcPts val="0"/>
              </a:spcBef>
            </a:pPr>
            <a:r>
              <a:rPr lang="en-US" sz="1200" b="1" dirty="0"/>
              <a:t>Used With Vaccines Such As: </a:t>
            </a:r>
            <a:endParaRPr lang="en-US" sz="1200" dirty="0"/>
          </a:p>
          <a:p>
            <a:pPr marL="236538" lvl="2" indent="0">
              <a:buNone/>
            </a:pPr>
            <a:r>
              <a:rPr lang="en-US" sz="1200" dirty="0"/>
              <a:t>Coccidiosis or Respiratory Vaccines. Not specific for just one product range </a:t>
            </a:r>
          </a:p>
          <a:p>
            <a:pPr>
              <a:spcBef>
                <a:spcPts val="0"/>
              </a:spcBef>
            </a:pPr>
            <a:endParaRPr lang="en-US" sz="1200" b="1" dirty="0"/>
          </a:p>
          <a:p>
            <a:pPr>
              <a:spcBef>
                <a:spcPts val="0"/>
              </a:spcBef>
            </a:pPr>
            <a:r>
              <a:rPr lang="en-US" sz="1200" b="1" dirty="0"/>
              <a:t>Information: </a:t>
            </a:r>
            <a:endParaRPr lang="en-US" sz="1200" dirty="0"/>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Mobile trolley supplied with a 50-liter tank.</a:t>
            </a:r>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Compact and easy to handle, with wheels suitable for using even in difficult environments.</a:t>
            </a:r>
          </a:p>
          <a:p>
            <a:pPr marL="227013" indent="-114300" fontAlgn="base">
              <a:lnSpc>
                <a:spcPct val="100000"/>
              </a:lnSpc>
              <a:spcBef>
                <a:spcPts val="0"/>
              </a:spcBef>
              <a:buFont typeface="Arial" panose="020B0604020202020204" pitchFamily="34" charset="0"/>
              <a:buChar char="•"/>
            </a:pPr>
            <a:r>
              <a:rPr lang="it-IT" sz="1200" dirty="0"/>
              <a:t>All controls have been remoted for easy access directly from the trolley handle</a:t>
            </a:r>
            <a:r>
              <a:rPr lang="en-US" sz="1200" kern="1200" spc="0" dirty="0">
                <a:solidFill>
                  <a:srgbClr val="37424A"/>
                </a:solidFill>
              </a:rPr>
              <a:t>.</a:t>
            </a:r>
            <a:endParaRPr lang="en-US" sz="1200" kern="1200" spc="0" dirty="0">
              <a:solidFill>
                <a:srgbClr val="37424A"/>
              </a:solidFill>
              <a:cs typeface="+mn-cs"/>
            </a:endParaRPr>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The power supply is ensured by a gel battery that allows adequate autonomy.</a:t>
            </a:r>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The operating pressure is adjustable by means of a dedicated control.</a:t>
            </a:r>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Two side rails, reclining to move them and adjustable according to the width of the corridors, are equipped with nozzles, which vary according to the type of vaccine, and are adaptable on the vertical axis to the level of the cages.</a:t>
            </a:r>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The high efficiency of the pump can guarantee constant flow and pressure.</a:t>
            </a:r>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The particular shape of the tank and the distribution system minimizes the residual quantity of product at the end of the operation.</a:t>
            </a:r>
          </a:p>
          <a:p>
            <a:pPr marL="227013" indent="-114300" fontAlgn="base">
              <a:lnSpc>
                <a:spcPct val="100000"/>
              </a:lnSpc>
              <a:spcBef>
                <a:spcPts val="0"/>
              </a:spcBef>
              <a:buFont typeface="Arial" panose="020B0604020202020204" pitchFamily="34" charset="0"/>
              <a:buChar char="•"/>
            </a:pPr>
            <a:r>
              <a:rPr lang="en-US" sz="1200" kern="1200" spc="0" dirty="0">
                <a:solidFill>
                  <a:srgbClr val="37424A"/>
                </a:solidFill>
                <a:cs typeface="+mn-cs"/>
              </a:rPr>
              <a:t>Each dispenser is equipped with a drip stop in order to avoid incorrect distributions and waste.</a:t>
            </a: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pPr fontAlgn="base">
              <a:lnSpc>
                <a:spcPct val="100000"/>
              </a:lnSpc>
              <a:spcBef>
                <a:spcPts val="0"/>
              </a:spcBef>
            </a:pPr>
            <a:endParaRPr lang="en-US" sz="1200" b="1" kern="1200" spc="0" dirty="0">
              <a:solidFill>
                <a:srgbClr val="37424A"/>
              </a:solidFill>
              <a:cs typeface="+mn-cs"/>
            </a:endParaRPr>
          </a:p>
          <a:p>
            <a:endParaRPr lang="en-US" dirty="0"/>
          </a:p>
        </p:txBody>
      </p:sp>
      <p:pic>
        <p:nvPicPr>
          <p:cNvPr id="5" name="Picture 4" descr="A picture containing red&#10;&#10;Description automatically generated">
            <a:extLst>
              <a:ext uri="{FF2B5EF4-FFF2-40B4-BE49-F238E27FC236}">
                <a16:creationId xmlns:a16="http://schemas.microsoft.com/office/drawing/2014/main" id="{CE2353D9-EEFE-4FEE-98EF-EFE5BF2CF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058" y="2017387"/>
            <a:ext cx="3154410" cy="3634275"/>
          </a:xfrm>
          <a:prstGeom prst="rect">
            <a:avLst/>
          </a:prstGeom>
        </p:spPr>
      </p:pic>
    </p:spTree>
    <p:extLst>
      <p:ext uri="{BB962C8B-B14F-4D97-AF65-F5344CB8AC3E}">
        <p14:creationId xmlns:p14="http://schemas.microsoft.com/office/powerpoint/2010/main" val="1739630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3088-E139-4206-BAE0-6869C97C67F2}"/>
              </a:ext>
            </a:extLst>
          </p:cNvPr>
          <p:cNvSpPr>
            <a:spLocks noGrp="1"/>
          </p:cNvSpPr>
          <p:nvPr>
            <p:ph type="title"/>
          </p:nvPr>
        </p:nvSpPr>
        <p:spPr>
          <a:xfrm>
            <a:off x="614652" y="599858"/>
            <a:ext cx="10962696" cy="948959"/>
          </a:xfrm>
        </p:spPr>
        <p:txBody>
          <a:bodyPr>
            <a:normAutofit fontScale="90000"/>
          </a:bodyPr>
          <a:lstStyle/>
          <a:p>
            <a:r>
              <a:rPr lang="en-US" sz="3100" b="1" dirty="0">
                <a:solidFill>
                  <a:schemeClr val="accent1"/>
                </a:solidFill>
              </a:rPr>
              <a:t>MSD DOUBLE BREAST VACCINATOR (DBV) </a:t>
            </a:r>
            <a:br>
              <a:rPr lang="en-US" sz="3100" dirty="0"/>
            </a:br>
            <a:r>
              <a:rPr lang="en-US" sz="2700" cap="all" dirty="0">
                <a:solidFill>
                  <a:schemeClr val="accent1"/>
                </a:solidFill>
              </a:rPr>
              <a:t>BY HENKE-SASS WOLF </a:t>
            </a:r>
            <a:br>
              <a:rPr lang="en-US" sz="3100" dirty="0"/>
            </a:br>
            <a:r>
              <a:rPr lang="en-US" sz="2000" dirty="0">
                <a:solidFill>
                  <a:schemeClr val="accent1"/>
                </a:solidFill>
              </a:rPr>
              <a:t>Vendor Number 3093190 / NET 90</a:t>
            </a:r>
            <a:br>
              <a:rPr lang="en-US" dirty="0"/>
            </a:br>
            <a:endParaRPr lang="en-US" dirty="0"/>
          </a:p>
        </p:txBody>
      </p:sp>
      <p:sp>
        <p:nvSpPr>
          <p:cNvPr id="3" name="Content Placeholder 2">
            <a:extLst>
              <a:ext uri="{FF2B5EF4-FFF2-40B4-BE49-F238E27FC236}">
                <a16:creationId xmlns:a16="http://schemas.microsoft.com/office/drawing/2014/main" id="{2AAF7888-CDAC-40EA-9CCD-8083BB1E3E6C}"/>
              </a:ext>
            </a:extLst>
          </p:cNvPr>
          <p:cNvSpPr>
            <a:spLocks noGrp="1"/>
          </p:cNvSpPr>
          <p:nvPr>
            <p:ph idx="1"/>
          </p:nvPr>
        </p:nvSpPr>
        <p:spPr>
          <a:xfrm>
            <a:off x="613858" y="1763823"/>
            <a:ext cx="10963490" cy="4217877"/>
          </a:xfrm>
        </p:spPr>
        <p:txBody>
          <a:bodyPr/>
          <a:lstStyle/>
          <a:p>
            <a:pPr>
              <a:spcBef>
                <a:spcPts val="0"/>
              </a:spcBef>
            </a:pPr>
            <a:r>
              <a:rPr lang="en-US" sz="1200" b="1" dirty="0"/>
              <a:t>Purpose: </a:t>
            </a:r>
          </a:p>
          <a:p>
            <a:pPr marL="236538" lvl="2" indent="0">
              <a:buNone/>
            </a:pPr>
            <a:r>
              <a:rPr lang="en-US" sz="1200" dirty="0"/>
              <a:t>Intra-Muscular breast injection on pullets in farms. </a:t>
            </a:r>
          </a:p>
          <a:p>
            <a:pPr>
              <a:spcBef>
                <a:spcPts val="0"/>
              </a:spcBef>
            </a:pPr>
            <a:endParaRPr lang="en-US" sz="1200" b="1" dirty="0"/>
          </a:p>
          <a:p>
            <a:pPr>
              <a:spcBef>
                <a:spcPts val="0"/>
              </a:spcBef>
            </a:pPr>
            <a:r>
              <a:rPr lang="en-US" sz="1200" b="1" dirty="0"/>
              <a:t>Used With Vaccines Such As: </a:t>
            </a:r>
          </a:p>
          <a:p>
            <a:pPr marL="236538" lvl="2" indent="0">
              <a:buNone/>
            </a:pPr>
            <a:r>
              <a:rPr lang="en-US" sz="1200" dirty="0"/>
              <a:t>Inactivated (oily) vaccines. Not specific for just one product range.  </a:t>
            </a:r>
          </a:p>
          <a:p>
            <a:r>
              <a:rPr lang="en-US" sz="1200" b="1" dirty="0"/>
              <a:t>Information:</a:t>
            </a:r>
          </a:p>
          <a:p>
            <a:pPr marL="171450" lvl="2" indent="-171450">
              <a:buFont typeface="Arial" panose="020B0604020202020204" pitchFamily="34" charset="0"/>
              <a:buChar char="•"/>
            </a:pPr>
            <a:r>
              <a:rPr lang="en-US" sz="1200" kern="1200" spc="0" dirty="0">
                <a:solidFill>
                  <a:srgbClr val="37424A"/>
                </a:solidFill>
                <a:cs typeface="+mn-cs"/>
              </a:rPr>
              <a:t>Double Breast Vaccinator,</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Breast Plate Layer Type </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Electricity plugs for different countries</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Breast Plate Layer Type </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Vaccine vial holder (incl. extension)</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Reusable needles 1.2 x 25</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Dripping chambers</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Syringe spare part set</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Syringes volume 0.5ml</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Measurement tool</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Allen key size 5</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Dosage measurement cup</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Fixation clamp / screw clamp</a:t>
            </a:r>
          </a:p>
          <a:p>
            <a:pPr marL="171450" lvl="2" indent="-171450" fontAlgn="base">
              <a:lnSpc>
                <a:spcPct val="100000"/>
              </a:lnSpc>
              <a:buFont typeface="Arial" panose="020B0604020202020204" pitchFamily="34" charset="0"/>
              <a:buChar char="•"/>
            </a:pPr>
            <a:r>
              <a:rPr lang="en-US" sz="1200" kern="1200" spc="0" dirty="0">
                <a:solidFill>
                  <a:srgbClr val="37424A"/>
                </a:solidFill>
                <a:cs typeface="+mn-cs"/>
              </a:rPr>
              <a:t>Lubrication oil</a:t>
            </a:r>
          </a:p>
          <a:p>
            <a:pPr lvl="0" fontAlgn="base">
              <a:lnSpc>
                <a:spcPct val="100000"/>
              </a:lnSpc>
              <a:spcBef>
                <a:spcPts val="0"/>
              </a:spcBef>
            </a:pPr>
            <a:r>
              <a:rPr lang="en-US" sz="1800" kern="1200" spc="0" dirty="0">
                <a:solidFill>
                  <a:srgbClr val="37424A"/>
                </a:solidFill>
                <a:cs typeface="+mn-cs"/>
              </a:rPr>
              <a:t>	</a:t>
            </a:r>
          </a:p>
          <a:p>
            <a:endParaRPr lang="en-US" dirty="0"/>
          </a:p>
        </p:txBody>
      </p:sp>
      <p:pic>
        <p:nvPicPr>
          <p:cNvPr id="5" name="Picture 4">
            <a:extLst>
              <a:ext uri="{FF2B5EF4-FFF2-40B4-BE49-F238E27FC236}">
                <a16:creationId xmlns:a16="http://schemas.microsoft.com/office/drawing/2014/main" id="{98EEF24C-1365-4714-BE01-20612723D654}"/>
              </a:ext>
            </a:extLst>
          </p:cNvPr>
          <p:cNvPicPr>
            <a:picLocks noChangeAspect="1"/>
          </p:cNvPicPr>
          <p:nvPr/>
        </p:nvPicPr>
        <p:blipFill>
          <a:blip r:embed="rId3"/>
          <a:stretch>
            <a:fillRect/>
          </a:stretch>
        </p:blipFill>
        <p:spPr>
          <a:xfrm>
            <a:off x="5338354" y="1889759"/>
            <a:ext cx="6340475" cy="3929453"/>
          </a:xfrm>
          <a:prstGeom prst="rect">
            <a:avLst/>
          </a:prstGeom>
        </p:spPr>
      </p:pic>
    </p:spTree>
    <p:extLst>
      <p:ext uri="{BB962C8B-B14F-4D97-AF65-F5344CB8AC3E}">
        <p14:creationId xmlns:p14="http://schemas.microsoft.com/office/powerpoint/2010/main" val="4275687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51AB-FD32-4609-AC18-5BFB6B38FE4E}"/>
              </a:ext>
            </a:extLst>
          </p:cNvPr>
          <p:cNvSpPr>
            <a:spLocks noGrp="1"/>
          </p:cNvSpPr>
          <p:nvPr>
            <p:ph type="title"/>
          </p:nvPr>
        </p:nvSpPr>
        <p:spPr>
          <a:xfrm>
            <a:off x="446666" y="1170821"/>
            <a:ext cx="10962696" cy="362415"/>
          </a:xfrm>
        </p:spPr>
        <p:txBody>
          <a:bodyPr>
            <a:noAutofit/>
          </a:bodyPr>
          <a:lstStyle/>
          <a:p>
            <a:pPr algn="ctr"/>
            <a:r>
              <a:rPr lang="en-US" sz="2800" b="1" dirty="0">
                <a:solidFill>
                  <a:schemeClr val="accent1"/>
                </a:solidFill>
              </a:rPr>
              <a:t>MSD DOUBLE BREAST VACCINATOR (DBV) INFORMATION VIDEO</a:t>
            </a:r>
          </a:p>
        </p:txBody>
      </p:sp>
      <p:pic>
        <p:nvPicPr>
          <p:cNvPr id="7" name="Online Media 6" title="HSW Double Breast Vaccinator">
            <a:hlinkClick r:id="" action="ppaction://media"/>
            <a:extLst>
              <a:ext uri="{FF2B5EF4-FFF2-40B4-BE49-F238E27FC236}">
                <a16:creationId xmlns:a16="http://schemas.microsoft.com/office/drawing/2014/main" id="{D27FA23F-EBEE-4A56-9C71-210B4BCD8CC6}"/>
              </a:ext>
            </a:extLst>
          </p:cNvPr>
          <p:cNvPicPr>
            <a:picLocks noRot="1" noChangeAspect="1"/>
          </p:cNvPicPr>
          <p:nvPr>
            <a:videoFile r:link="rId1"/>
          </p:nvPr>
        </p:nvPicPr>
        <p:blipFill>
          <a:blip r:embed="rId4"/>
          <a:stretch>
            <a:fillRect/>
          </a:stretch>
        </p:blipFill>
        <p:spPr>
          <a:xfrm>
            <a:off x="1641764" y="1729740"/>
            <a:ext cx="8572500" cy="4822032"/>
          </a:xfrm>
          <a:prstGeom prst="rect">
            <a:avLst/>
          </a:prstGeom>
        </p:spPr>
      </p:pic>
    </p:spTree>
    <p:extLst>
      <p:ext uri="{BB962C8B-B14F-4D97-AF65-F5344CB8AC3E}">
        <p14:creationId xmlns:p14="http://schemas.microsoft.com/office/powerpoint/2010/main" val="84463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70382C-17D4-462C-9A56-2D3F6A8517D9}"/>
              </a:ext>
            </a:extLst>
          </p:cNvPr>
          <p:cNvSpPr>
            <a:spLocks noGrp="1"/>
          </p:cNvSpPr>
          <p:nvPr>
            <p:ph type="sldNum" sz="quarter" idx="10"/>
          </p:nvPr>
        </p:nvSpPr>
        <p:spPr>
          <a:xfrm>
            <a:off x="4755046" y="6356350"/>
            <a:ext cx="274161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9458C2-1275-4AE3-AD59-1A0B8F2F69BA}" type="slidenum">
              <a:rPr lang="en-US" smtClean="0"/>
              <a:pPr/>
              <a:t>14</a:t>
            </a:fld>
            <a:endParaRPr lang="en-US"/>
          </a:p>
        </p:txBody>
      </p:sp>
      <p:pic>
        <p:nvPicPr>
          <p:cNvPr id="8" name="Picture 7">
            <a:extLst>
              <a:ext uri="{FF2B5EF4-FFF2-40B4-BE49-F238E27FC236}">
                <a16:creationId xmlns:a16="http://schemas.microsoft.com/office/drawing/2014/main" id="{1D2854AD-84EB-41EF-9B08-414654BC0BF9}"/>
              </a:ext>
            </a:extLst>
          </p:cNvPr>
          <p:cNvPicPr>
            <a:picLocks noChangeAspect="1"/>
          </p:cNvPicPr>
          <p:nvPr/>
        </p:nvPicPr>
        <p:blipFill rotWithShape="1">
          <a:blip r:embed="rId3"/>
          <a:srcRect l="4939" t="19895" r="3807" b="33196"/>
          <a:stretch/>
        </p:blipFill>
        <p:spPr>
          <a:xfrm>
            <a:off x="554172" y="2905042"/>
            <a:ext cx="5058911" cy="3199668"/>
          </a:xfrm>
          <a:prstGeom prst="rect">
            <a:avLst/>
          </a:prstGeom>
        </p:spPr>
      </p:pic>
      <p:sp>
        <p:nvSpPr>
          <p:cNvPr id="2" name="Rectangle 1">
            <a:extLst>
              <a:ext uri="{FF2B5EF4-FFF2-40B4-BE49-F238E27FC236}">
                <a16:creationId xmlns:a16="http://schemas.microsoft.com/office/drawing/2014/main" id="{A040FC25-A9B9-42A3-8488-44CE9B20C2A7}"/>
              </a:ext>
            </a:extLst>
          </p:cNvPr>
          <p:cNvSpPr/>
          <p:nvPr/>
        </p:nvSpPr>
        <p:spPr>
          <a:xfrm>
            <a:off x="587067" y="672116"/>
            <a:ext cx="10052032" cy="954107"/>
          </a:xfrm>
          <a:prstGeom prst="rect">
            <a:avLst/>
          </a:prstGeom>
        </p:spPr>
        <p:txBody>
          <a:bodyPr wrap="square">
            <a:spAutoFit/>
          </a:bodyPr>
          <a:lstStyle/>
          <a:p>
            <a:pPr algn="ctr"/>
            <a:r>
              <a:rPr lang="en-US" sz="2800" b="1" dirty="0">
                <a:solidFill>
                  <a:schemeClr val="accent1"/>
                </a:solidFill>
                <a:latin typeface="Arial Narrow" panose="020B0606020202030204" pitchFamily="34" charset="0"/>
              </a:rPr>
              <a:t>MSD DOUBLE BREAST VACCINATOR (DBV)</a:t>
            </a:r>
          </a:p>
          <a:p>
            <a:pPr algn="ctr"/>
            <a:r>
              <a:rPr lang="en-US" sz="2800" b="1" dirty="0">
                <a:solidFill>
                  <a:schemeClr val="accent1"/>
                </a:solidFill>
                <a:latin typeface="Arial Narrow" panose="020B0606020202030204" pitchFamily="34" charset="0"/>
              </a:rPr>
              <a:t>ACCESSORIES &amp; SPARE PARTS  </a:t>
            </a:r>
            <a:endParaRPr lang="en-US" sz="2800" dirty="0">
              <a:latin typeface="Arial Narrow" panose="020B0606020202030204" pitchFamily="34" charset="0"/>
            </a:endParaRPr>
          </a:p>
        </p:txBody>
      </p:sp>
      <p:pic>
        <p:nvPicPr>
          <p:cNvPr id="13" name="Picture 12">
            <a:extLst>
              <a:ext uri="{FF2B5EF4-FFF2-40B4-BE49-F238E27FC236}">
                <a16:creationId xmlns:a16="http://schemas.microsoft.com/office/drawing/2014/main" id="{904C356E-A395-485B-A58E-A3916E88083C}"/>
              </a:ext>
            </a:extLst>
          </p:cNvPr>
          <p:cNvPicPr>
            <a:picLocks noChangeAspect="1"/>
          </p:cNvPicPr>
          <p:nvPr/>
        </p:nvPicPr>
        <p:blipFill rotWithShape="1">
          <a:blip r:embed="rId3"/>
          <a:srcRect l="4896" t="66659" r="3624" b="2961"/>
          <a:stretch/>
        </p:blipFill>
        <p:spPr>
          <a:xfrm>
            <a:off x="5955251" y="3257005"/>
            <a:ext cx="5869190" cy="2398279"/>
          </a:xfrm>
          <a:prstGeom prst="rect">
            <a:avLst/>
          </a:prstGeom>
        </p:spPr>
      </p:pic>
      <p:pic>
        <p:nvPicPr>
          <p:cNvPr id="16" name="Picture 15">
            <a:extLst>
              <a:ext uri="{FF2B5EF4-FFF2-40B4-BE49-F238E27FC236}">
                <a16:creationId xmlns:a16="http://schemas.microsoft.com/office/drawing/2014/main" id="{9D2C9B3C-57FC-404E-A84B-F02480438591}"/>
              </a:ext>
            </a:extLst>
          </p:cNvPr>
          <p:cNvPicPr>
            <a:picLocks noChangeAspect="1"/>
          </p:cNvPicPr>
          <p:nvPr/>
        </p:nvPicPr>
        <p:blipFill rotWithShape="1">
          <a:blip r:embed="rId3"/>
          <a:srcRect b="83047"/>
          <a:stretch/>
        </p:blipFill>
        <p:spPr>
          <a:xfrm>
            <a:off x="2770808" y="1631346"/>
            <a:ext cx="5490602" cy="1145260"/>
          </a:xfrm>
          <a:prstGeom prst="rect">
            <a:avLst/>
          </a:prstGeom>
        </p:spPr>
      </p:pic>
    </p:spTree>
    <p:extLst>
      <p:ext uri="{BB962C8B-B14F-4D97-AF65-F5344CB8AC3E}">
        <p14:creationId xmlns:p14="http://schemas.microsoft.com/office/powerpoint/2010/main" val="284181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70382C-17D4-462C-9A56-2D3F6A8517D9}"/>
              </a:ext>
            </a:extLst>
          </p:cNvPr>
          <p:cNvSpPr>
            <a:spLocks noGrp="1"/>
          </p:cNvSpPr>
          <p:nvPr>
            <p:ph type="sldNum" sz="quarter" idx="10"/>
          </p:nvPr>
        </p:nvSpPr>
        <p:spPr>
          <a:xfrm>
            <a:off x="4755046" y="6356350"/>
            <a:ext cx="274161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9458C2-1275-4AE3-AD59-1A0B8F2F69BA}" type="slidenum">
              <a:rPr lang="en-US" smtClean="0"/>
              <a:pPr/>
              <a:t>15</a:t>
            </a:fld>
            <a:endParaRPr lang="en-US"/>
          </a:p>
        </p:txBody>
      </p:sp>
      <p:pic>
        <p:nvPicPr>
          <p:cNvPr id="4" name="Picture 3">
            <a:extLst>
              <a:ext uri="{FF2B5EF4-FFF2-40B4-BE49-F238E27FC236}">
                <a16:creationId xmlns:a16="http://schemas.microsoft.com/office/drawing/2014/main" id="{8405CDEB-D6B2-4B51-9FA1-D2A2FF8D9A4C}"/>
              </a:ext>
            </a:extLst>
          </p:cNvPr>
          <p:cNvPicPr>
            <a:picLocks noChangeAspect="1"/>
          </p:cNvPicPr>
          <p:nvPr/>
        </p:nvPicPr>
        <p:blipFill rotWithShape="1">
          <a:blip r:embed="rId3"/>
          <a:srcRect l="3813" t="-38" r="3483" b="46366"/>
          <a:stretch/>
        </p:blipFill>
        <p:spPr>
          <a:xfrm>
            <a:off x="935822" y="1903352"/>
            <a:ext cx="4859384" cy="3757566"/>
          </a:xfrm>
          <a:prstGeom prst="rect">
            <a:avLst/>
          </a:prstGeom>
        </p:spPr>
      </p:pic>
      <p:sp>
        <p:nvSpPr>
          <p:cNvPr id="6" name="Rectangle 5">
            <a:extLst>
              <a:ext uri="{FF2B5EF4-FFF2-40B4-BE49-F238E27FC236}">
                <a16:creationId xmlns:a16="http://schemas.microsoft.com/office/drawing/2014/main" id="{CE06C7DE-E7D4-4952-97F5-E01E93B401C3}"/>
              </a:ext>
            </a:extLst>
          </p:cNvPr>
          <p:cNvSpPr/>
          <p:nvPr/>
        </p:nvSpPr>
        <p:spPr>
          <a:xfrm>
            <a:off x="592499" y="628824"/>
            <a:ext cx="10097729" cy="954107"/>
          </a:xfrm>
          <a:prstGeom prst="rect">
            <a:avLst/>
          </a:prstGeom>
        </p:spPr>
        <p:txBody>
          <a:bodyPr wrap="square">
            <a:spAutoFit/>
          </a:bodyPr>
          <a:lstStyle/>
          <a:p>
            <a:pPr algn="ctr"/>
            <a:r>
              <a:rPr lang="en-US" sz="2800" b="1" dirty="0">
                <a:solidFill>
                  <a:schemeClr val="accent1"/>
                </a:solidFill>
                <a:latin typeface="Arial Narrow" panose="020B0606020202030204" pitchFamily="34" charset="0"/>
              </a:rPr>
              <a:t>MSD DOUBLE BREAST VACCINATOR (DBV)</a:t>
            </a:r>
          </a:p>
          <a:p>
            <a:pPr algn="ctr"/>
            <a:r>
              <a:rPr lang="en-US" sz="2800" b="1" dirty="0">
                <a:solidFill>
                  <a:schemeClr val="accent1"/>
                </a:solidFill>
                <a:latin typeface="Arial Narrow" panose="020B0606020202030204" pitchFamily="34" charset="0"/>
              </a:rPr>
              <a:t>ACCESSORIES &amp; SPARE PARTS  CONT</a:t>
            </a:r>
            <a:r>
              <a:rPr lang="en-US" sz="2800" b="1" dirty="0">
                <a:solidFill>
                  <a:schemeClr val="accent1"/>
                </a:solidFill>
              </a:rPr>
              <a:t>.</a:t>
            </a:r>
            <a:endParaRPr lang="en-US" sz="2800" dirty="0"/>
          </a:p>
        </p:txBody>
      </p:sp>
      <p:grpSp>
        <p:nvGrpSpPr>
          <p:cNvPr id="2" name="Group 1">
            <a:extLst>
              <a:ext uri="{FF2B5EF4-FFF2-40B4-BE49-F238E27FC236}">
                <a16:creationId xmlns:a16="http://schemas.microsoft.com/office/drawing/2014/main" id="{13D828F8-B843-42EE-8DB2-3C78138822C3}"/>
              </a:ext>
            </a:extLst>
          </p:cNvPr>
          <p:cNvGrpSpPr/>
          <p:nvPr/>
        </p:nvGrpSpPr>
        <p:grpSpPr>
          <a:xfrm>
            <a:off x="6096000" y="1967136"/>
            <a:ext cx="5333653" cy="3757566"/>
            <a:chOff x="6418128" y="2319430"/>
            <a:chExt cx="5214130" cy="3653743"/>
          </a:xfrm>
        </p:grpSpPr>
        <p:pic>
          <p:nvPicPr>
            <p:cNvPr id="14" name="Picture 13">
              <a:extLst>
                <a:ext uri="{FF2B5EF4-FFF2-40B4-BE49-F238E27FC236}">
                  <a16:creationId xmlns:a16="http://schemas.microsoft.com/office/drawing/2014/main" id="{5AADFBBA-7929-42DA-9BCE-B49E1A6AD567}"/>
                </a:ext>
              </a:extLst>
            </p:cNvPr>
            <p:cNvPicPr>
              <a:picLocks noChangeAspect="1"/>
            </p:cNvPicPr>
            <p:nvPr/>
          </p:nvPicPr>
          <p:blipFill rotWithShape="1">
            <a:blip r:embed="rId3"/>
            <a:srcRect t="53551"/>
            <a:stretch/>
          </p:blipFill>
          <p:spPr>
            <a:xfrm>
              <a:off x="6418128" y="2738349"/>
              <a:ext cx="5214130" cy="3234824"/>
            </a:xfrm>
            <a:prstGeom prst="rect">
              <a:avLst/>
            </a:prstGeom>
          </p:spPr>
        </p:pic>
        <p:pic>
          <p:nvPicPr>
            <p:cNvPr id="15" name="Picture 14">
              <a:extLst>
                <a:ext uri="{FF2B5EF4-FFF2-40B4-BE49-F238E27FC236}">
                  <a16:creationId xmlns:a16="http://schemas.microsoft.com/office/drawing/2014/main" id="{28C107D1-8A13-4E7C-977E-4DF5F3BEE566}"/>
                </a:ext>
              </a:extLst>
            </p:cNvPr>
            <p:cNvPicPr>
              <a:picLocks noChangeAspect="1"/>
            </p:cNvPicPr>
            <p:nvPr/>
          </p:nvPicPr>
          <p:blipFill rotWithShape="1">
            <a:blip r:embed="rId3"/>
            <a:srcRect b="93985"/>
            <a:stretch/>
          </p:blipFill>
          <p:spPr>
            <a:xfrm>
              <a:off x="6418128" y="2319430"/>
              <a:ext cx="5214130" cy="418919"/>
            </a:xfrm>
            <a:prstGeom prst="rect">
              <a:avLst/>
            </a:prstGeom>
          </p:spPr>
        </p:pic>
      </p:grpSp>
    </p:spTree>
    <p:extLst>
      <p:ext uri="{BB962C8B-B14F-4D97-AF65-F5344CB8AC3E}">
        <p14:creationId xmlns:p14="http://schemas.microsoft.com/office/powerpoint/2010/main" val="55273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70382C-17D4-462C-9A56-2D3F6A8517D9}"/>
              </a:ext>
            </a:extLst>
          </p:cNvPr>
          <p:cNvSpPr>
            <a:spLocks noGrp="1"/>
          </p:cNvSpPr>
          <p:nvPr>
            <p:ph type="sldNum" sz="quarter" idx="10"/>
          </p:nvPr>
        </p:nvSpPr>
        <p:spPr>
          <a:xfrm>
            <a:off x="4755046" y="6356350"/>
            <a:ext cx="274161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9458C2-1275-4AE3-AD59-1A0B8F2F69BA}" type="slidenum">
              <a:rPr lang="en-US" smtClean="0"/>
              <a:pPr/>
              <a:t>16</a:t>
            </a:fld>
            <a:endParaRPr lang="en-US"/>
          </a:p>
        </p:txBody>
      </p:sp>
      <p:pic>
        <p:nvPicPr>
          <p:cNvPr id="2" name="Picture 1">
            <a:extLst>
              <a:ext uri="{FF2B5EF4-FFF2-40B4-BE49-F238E27FC236}">
                <a16:creationId xmlns:a16="http://schemas.microsoft.com/office/drawing/2014/main" id="{8D887F6A-8AF9-4D9A-ACD8-4715E37A542A}"/>
              </a:ext>
            </a:extLst>
          </p:cNvPr>
          <p:cNvPicPr>
            <a:picLocks noChangeAspect="1"/>
          </p:cNvPicPr>
          <p:nvPr/>
        </p:nvPicPr>
        <p:blipFill>
          <a:blip r:embed="rId3"/>
          <a:stretch>
            <a:fillRect/>
          </a:stretch>
        </p:blipFill>
        <p:spPr>
          <a:xfrm>
            <a:off x="3463519" y="1757144"/>
            <a:ext cx="5324665" cy="4478691"/>
          </a:xfrm>
          <a:prstGeom prst="rect">
            <a:avLst/>
          </a:prstGeom>
        </p:spPr>
      </p:pic>
      <p:sp>
        <p:nvSpPr>
          <p:cNvPr id="4" name="Rectangle 3">
            <a:extLst>
              <a:ext uri="{FF2B5EF4-FFF2-40B4-BE49-F238E27FC236}">
                <a16:creationId xmlns:a16="http://schemas.microsoft.com/office/drawing/2014/main" id="{C0714E9B-0655-44B8-A8CE-25449CF04A04}"/>
              </a:ext>
            </a:extLst>
          </p:cNvPr>
          <p:cNvSpPr/>
          <p:nvPr/>
        </p:nvSpPr>
        <p:spPr>
          <a:xfrm>
            <a:off x="1037198" y="622165"/>
            <a:ext cx="9853801" cy="954107"/>
          </a:xfrm>
          <a:prstGeom prst="rect">
            <a:avLst/>
          </a:prstGeom>
        </p:spPr>
        <p:txBody>
          <a:bodyPr wrap="square">
            <a:spAutoFit/>
          </a:bodyPr>
          <a:lstStyle/>
          <a:p>
            <a:pPr algn="ctr"/>
            <a:r>
              <a:rPr lang="en-US" sz="2800" b="1" dirty="0">
                <a:solidFill>
                  <a:schemeClr val="accent1"/>
                </a:solidFill>
                <a:latin typeface="Arial Narrow" panose="020B0606020202030204" pitchFamily="34" charset="0"/>
              </a:rPr>
              <a:t>MSD DOUBLE BREAST VACCINATOR (DBV)</a:t>
            </a:r>
          </a:p>
          <a:p>
            <a:pPr algn="ctr"/>
            <a:r>
              <a:rPr lang="en-US" sz="2800" b="1" dirty="0">
                <a:solidFill>
                  <a:schemeClr val="accent1"/>
                </a:solidFill>
                <a:latin typeface="Arial Narrow" panose="020B0606020202030204" pitchFamily="34" charset="0"/>
              </a:rPr>
              <a:t>ACCESSORIES &amp; SPARE PARTS  Cont. </a:t>
            </a:r>
            <a:endParaRPr lang="en-US" sz="2800" dirty="0">
              <a:latin typeface="Arial Narrow" panose="020B0606020202030204" pitchFamily="34" charset="0"/>
            </a:endParaRPr>
          </a:p>
        </p:txBody>
      </p:sp>
    </p:spTree>
    <p:extLst>
      <p:ext uri="{BB962C8B-B14F-4D97-AF65-F5344CB8AC3E}">
        <p14:creationId xmlns:p14="http://schemas.microsoft.com/office/powerpoint/2010/main" val="410589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4D14-FBBC-47B1-AE07-BF85C692AA97}"/>
              </a:ext>
            </a:extLst>
          </p:cNvPr>
          <p:cNvSpPr>
            <a:spLocks noGrp="1"/>
          </p:cNvSpPr>
          <p:nvPr>
            <p:ph type="title"/>
          </p:nvPr>
        </p:nvSpPr>
        <p:spPr>
          <a:xfrm>
            <a:off x="614652" y="603039"/>
            <a:ext cx="10962696" cy="1076155"/>
          </a:xfrm>
        </p:spPr>
        <p:txBody>
          <a:bodyPr>
            <a:noAutofit/>
          </a:bodyPr>
          <a:lstStyle/>
          <a:p>
            <a:r>
              <a:rPr lang="en-US" sz="2800" b="1" dirty="0">
                <a:solidFill>
                  <a:schemeClr val="accent1"/>
                </a:solidFill>
              </a:rPr>
              <a:t>STABBER-WINGWEB </a:t>
            </a:r>
            <a:br>
              <a:rPr lang="en-US" sz="2800" dirty="0"/>
            </a:br>
            <a:r>
              <a:rPr lang="en-US" sz="2400" cap="all" dirty="0">
                <a:solidFill>
                  <a:schemeClr val="accent1"/>
                </a:solidFill>
              </a:rPr>
              <a:t>BY HENKE-SASS WOLF </a:t>
            </a:r>
            <a:br>
              <a:rPr lang="en-US" sz="2800" dirty="0"/>
            </a:br>
            <a:r>
              <a:rPr lang="en-US" sz="1800" dirty="0">
                <a:solidFill>
                  <a:schemeClr val="accent1"/>
                </a:solidFill>
              </a:rPr>
              <a:t>Vendor Number 3093190 / NET 90</a:t>
            </a:r>
          </a:p>
        </p:txBody>
      </p:sp>
      <p:sp>
        <p:nvSpPr>
          <p:cNvPr id="3" name="Content Placeholder 2">
            <a:extLst>
              <a:ext uri="{FF2B5EF4-FFF2-40B4-BE49-F238E27FC236}">
                <a16:creationId xmlns:a16="http://schemas.microsoft.com/office/drawing/2014/main" id="{C932DD54-E17A-45BE-9F22-0065C0181532}"/>
              </a:ext>
            </a:extLst>
          </p:cNvPr>
          <p:cNvSpPr>
            <a:spLocks noGrp="1"/>
          </p:cNvSpPr>
          <p:nvPr>
            <p:ph idx="1"/>
          </p:nvPr>
        </p:nvSpPr>
        <p:spPr>
          <a:xfrm>
            <a:off x="619544" y="1853400"/>
            <a:ext cx="4326925" cy="1737526"/>
          </a:xfrm>
        </p:spPr>
        <p:txBody>
          <a:bodyPr/>
          <a:lstStyle/>
          <a:p>
            <a:pPr>
              <a:lnSpc>
                <a:spcPct val="100000"/>
              </a:lnSpc>
            </a:pPr>
            <a:r>
              <a:rPr lang="en-US" sz="1200" b="1" dirty="0"/>
              <a:t>Purpose: </a:t>
            </a:r>
          </a:p>
          <a:p>
            <a:pPr marL="236538" lvl="2" indent="0">
              <a:lnSpc>
                <a:spcPct val="100000"/>
              </a:lnSpc>
              <a:buNone/>
            </a:pPr>
            <a:r>
              <a:rPr lang="en-US" sz="1200" dirty="0"/>
              <a:t>Manual vaccination device that produces a double prong puncture. </a:t>
            </a:r>
            <a:endParaRPr lang="en-US" sz="1200" b="1" dirty="0"/>
          </a:p>
          <a:p>
            <a:pPr>
              <a:lnSpc>
                <a:spcPct val="100000"/>
              </a:lnSpc>
              <a:spcBef>
                <a:spcPts val="0"/>
              </a:spcBef>
            </a:pPr>
            <a:endParaRPr lang="en-US" sz="1200" b="1" dirty="0"/>
          </a:p>
          <a:p>
            <a:pPr>
              <a:lnSpc>
                <a:spcPct val="100000"/>
              </a:lnSpc>
              <a:spcBef>
                <a:spcPts val="0"/>
              </a:spcBef>
            </a:pPr>
            <a:r>
              <a:rPr lang="en-US" sz="1200" b="1" dirty="0"/>
              <a:t>Used With Vaccines Such As: </a:t>
            </a:r>
          </a:p>
          <a:p>
            <a:pPr marL="236538" lvl="2" indent="0">
              <a:lnSpc>
                <a:spcPct val="100000"/>
              </a:lnSpc>
              <a:buNone/>
            </a:pPr>
            <a:r>
              <a:rPr lang="en-US" sz="1200" dirty="0"/>
              <a:t>Not specific for just one product range.  </a:t>
            </a:r>
            <a:endParaRPr lang="en-US" sz="1200" b="1" dirty="0"/>
          </a:p>
          <a:p>
            <a:pPr>
              <a:lnSpc>
                <a:spcPct val="100000"/>
              </a:lnSpc>
            </a:pPr>
            <a:r>
              <a:rPr lang="en-US" sz="1200" b="1" dirty="0"/>
              <a:t>Information:</a:t>
            </a:r>
          </a:p>
          <a:p>
            <a:pPr marL="236538" lvl="2" indent="0">
              <a:lnSpc>
                <a:spcPct val="100000"/>
              </a:lnSpc>
              <a:buNone/>
            </a:pPr>
            <a:r>
              <a:rPr lang="en-US" sz="1200" dirty="0"/>
              <a:t>Ideal for pox and other micro-dosage injections</a:t>
            </a:r>
          </a:p>
          <a:p>
            <a:pPr marL="236538" lvl="2" indent="0">
              <a:lnSpc>
                <a:spcPct val="100000"/>
              </a:lnSpc>
              <a:buNone/>
            </a:pPr>
            <a:r>
              <a:rPr lang="en-US" sz="1200" dirty="0"/>
              <a:t>Individual &amp; rapid handling</a:t>
            </a:r>
          </a:p>
          <a:p>
            <a:endParaRPr lang="en-US" sz="1200" dirty="0"/>
          </a:p>
        </p:txBody>
      </p:sp>
      <p:pic>
        <p:nvPicPr>
          <p:cNvPr id="5" name="Picture 4">
            <a:extLst>
              <a:ext uri="{FF2B5EF4-FFF2-40B4-BE49-F238E27FC236}">
                <a16:creationId xmlns:a16="http://schemas.microsoft.com/office/drawing/2014/main" id="{0E5D65B7-0119-4E80-8D91-7704454CD809}"/>
              </a:ext>
            </a:extLst>
          </p:cNvPr>
          <p:cNvPicPr>
            <a:picLocks noChangeAspect="1"/>
          </p:cNvPicPr>
          <p:nvPr/>
        </p:nvPicPr>
        <p:blipFill rotWithShape="1">
          <a:blip r:embed="rId3"/>
          <a:srcRect l="59881" t="59334" r="2783" b="4296"/>
          <a:stretch/>
        </p:blipFill>
        <p:spPr>
          <a:xfrm>
            <a:off x="5999640" y="4953174"/>
            <a:ext cx="2281079" cy="1702381"/>
          </a:xfrm>
          <a:prstGeom prst="rect">
            <a:avLst/>
          </a:prstGeom>
        </p:spPr>
      </p:pic>
      <p:pic>
        <p:nvPicPr>
          <p:cNvPr id="6" name="Picture 5">
            <a:extLst>
              <a:ext uri="{FF2B5EF4-FFF2-40B4-BE49-F238E27FC236}">
                <a16:creationId xmlns:a16="http://schemas.microsoft.com/office/drawing/2014/main" id="{8868D0A4-4A4A-4280-90CA-4EAF4BA2B862}"/>
              </a:ext>
            </a:extLst>
          </p:cNvPr>
          <p:cNvPicPr>
            <a:picLocks noChangeAspect="1"/>
          </p:cNvPicPr>
          <p:nvPr/>
        </p:nvPicPr>
        <p:blipFill rotWithShape="1">
          <a:blip r:embed="rId3"/>
          <a:srcRect t="1715" r="24025" b="42108"/>
          <a:stretch/>
        </p:blipFill>
        <p:spPr>
          <a:xfrm>
            <a:off x="5999640" y="1757053"/>
            <a:ext cx="5194205" cy="3032110"/>
          </a:xfrm>
          <a:prstGeom prst="rect">
            <a:avLst/>
          </a:prstGeom>
        </p:spPr>
      </p:pic>
    </p:spTree>
    <p:extLst>
      <p:ext uri="{BB962C8B-B14F-4D97-AF65-F5344CB8AC3E}">
        <p14:creationId xmlns:p14="http://schemas.microsoft.com/office/powerpoint/2010/main" val="132959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D84E-E454-4D01-BD35-E951169D42E4}"/>
              </a:ext>
            </a:extLst>
          </p:cNvPr>
          <p:cNvSpPr>
            <a:spLocks noGrp="1"/>
          </p:cNvSpPr>
          <p:nvPr>
            <p:ph type="title"/>
          </p:nvPr>
        </p:nvSpPr>
        <p:spPr>
          <a:xfrm>
            <a:off x="609639" y="270259"/>
            <a:ext cx="10972722" cy="1021530"/>
          </a:xfrm>
        </p:spPr>
        <p:txBody>
          <a:bodyPr>
            <a:noAutofit/>
          </a:bodyPr>
          <a:lstStyle/>
          <a:p>
            <a:r>
              <a:rPr lang="en-US" sz="2800" b="1" dirty="0">
                <a:solidFill>
                  <a:schemeClr val="accent1"/>
                </a:solidFill>
              </a:rPr>
              <a:t>NOBILIS BATTERY POWERED SPRAYER REB 15 </a:t>
            </a:r>
            <a:br>
              <a:rPr lang="en-US" sz="2600" b="1" dirty="0">
                <a:solidFill>
                  <a:schemeClr val="accent1"/>
                </a:solidFill>
              </a:rPr>
            </a:br>
            <a:r>
              <a:rPr lang="en-US" sz="2400" cap="all" dirty="0">
                <a:solidFill>
                  <a:schemeClr val="accent1"/>
                </a:solidFill>
              </a:rPr>
              <a:t>BY BIRCHMEIER</a:t>
            </a:r>
            <a:br>
              <a:rPr lang="en-US" sz="2400" cap="all" dirty="0">
                <a:solidFill>
                  <a:schemeClr val="accent1"/>
                </a:solidFill>
              </a:rPr>
            </a:br>
            <a:r>
              <a:rPr lang="en-US" sz="2400" cap="all" dirty="0">
                <a:solidFill>
                  <a:schemeClr val="accent1"/>
                </a:solidFill>
              </a:rPr>
              <a:t>Versions: EU, UK, AUS, US (Merck)</a:t>
            </a:r>
            <a:br>
              <a:rPr lang="en-US" sz="2600" dirty="0">
                <a:solidFill>
                  <a:schemeClr val="accent1"/>
                </a:solidFill>
              </a:rPr>
            </a:br>
            <a:r>
              <a:rPr lang="en-US" sz="1800" dirty="0">
                <a:solidFill>
                  <a:schemeClr val="accent1"/>
                </a:solidFill>
              </a:rPr>
              <a:t>Vendor Number 3085960 / Net 90</a:t>
            </a:r>
          </a:p>
        </p:txBody>
      </p:sp>
      <p:sp>
        <p:nvSpPr>
          <p:cNvPr id="3" name="Content Placeholder 2">
            <a:extLst>
              <a:ext uri="{FF2B5EF4-FFF2-40B4-BE49-F238E27FC236}">
                <a16:creationId xmlns:a16="http://schemas.microsoft.com/office/drawing/2014/main" id="{19039287-259E-4D3E-9960-CAC723E75A77}"/>
              </a:ext>
            </a:extLst>
          </p:cNvPr>
          <p:cNvSpPr>
            <a:spLocks noGrp="1"/>
          </p:cNvSpPr>
          <p:nvPr>
            <p:ph idx="1"/>
          </p:nvPr>
        </p:nvSpPr>
        <p:spPr>
          <a:xfrm>
            <a:off x="609760" y="1620666"/>
            <a:ext cx="5994400" cy="4330818"/>
          </a:xfrm>
        </p:spPr>
        <p:txBody>
          <a:bodyPr/>
          <a:lstStyle/>
          <a:p>
            <a:r>
              <a:rPr lang="en-US" sz="1200" b="1" dirty="0"/>
              <a:t>Purpose: </a:t>
            </a:r>
          </a:p>
          <a:p>
            <a:pPr>
              <a:spcBef>
                <a:spcPts val="0"/>
              </a:spcBef>
            </a:pPr>
            <a:r>
              <a:rPr lang="en-US" sz="1200" b="1" dirty="0"/>
              <a:t>	</a:t>
            </a:r>
            <a:r>
              <a:rPr lang="en-US" sz="1200" dirty="0"/>
              <a:t>Battery powered backpack sprayer for Poultry vaccination. Vaccine is sprayed directly 	on poultry for efficient mass vaccination. </a:t>
            </a:r>
          </a:p>
          <a:p>
            <a:pPr>
              <a:spcBef>
                <a:spcPts val="0"/>
              </a:spcBef>
            </a:pPr>
            <a:endParaRPr lang="en-US" sz="800" dirty="0"/>
          </a:p>
          <a:p>
            <a:pPr>
              <a:spcBef>
                <a:spcPts val="0"/>
              </a:spcBef>
            </a:pPr>
            <a:r>
              <a:rPr lang="en-US" sz="1200" b="1" dirty="0"/>
              <a:t>Used with vaccines such as: </a:t>
            </a:r>
          </a:p>
          <a:p>
            <a:pPr>
              <a:spcBef>
                <a:spcPts val="0"/>
              </a:spcBef>
            </a:pPr>
            <a:r>
              <a:rPr lang="en-US" sz="1200" b="1" dirty="0"/>
              <a:t>	</a:t>
            </a:r>
            <a:r>
              <a:rPr lang="en-US" sz="1200" dirty="0"/>
              <a:t>Coccidiosis or Respiratory Vaccines. Not specific for just one product range. Can apply 	Paracox, </a:t>
            </a:r>
            <a:r>
              <a:rPr lang="en-US" sz="1200" dirty="0" err="1"/>
              <a:t>Coccivac</a:t>
            </a:r>
            <a:r>
              <a:rPr lang="en-US" sz="1200" dirty="0"/>
              <a:t>, Nobilis Ma65, etc. </a:t>
            </a:r>
          </a:p>
          <a:p>
            <a:pPr>
              <a:spcBef>
                <a:spcPts val="0"/>
              </a:spcBef>
            </a:pPr>
            <a:endParaRPr lang="en-US" sz="800" b="1" dirty="0"/>
          </a:p>
          <a:p>
            <a:pPr>
              <a:spcBef>
                <a:spcPts val="0"/>
              </a:spcBef>
            </a:pPr>
            <a:r>
              <a:rPr lang="en-US" sz="1200" b="1" dirty="0"/>
              <a:t>Device specification: </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Transparent 15-liter tank with imprinted filling graduation in liters and US gallons</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Ergonomic design with recessed grips and comfortable shoulder straps with click-system</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Special white plastic tank with black MSD label</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Electronical pressure control, adjustable from 1 to 3 bar (constant pressure)</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Including long lasting 2 Ah CAS battery with quick-change system </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Equipped with 2 x special fan-jet nozzle TX-VS2 (white) for fine spray</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Plus additionally 2 x fanjet nozzle TXVK 18 (orange) for course spray and 2 x Intervet spray nozzle</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0.5 to 1.0 m telescopic lance with double nozzle carrier</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Robust pump, large filling opening with strainer and tank-outlet through suction system</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Control through electronic: constant pressure, on/off and pump-protection features as well as charge of battery display</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Including charger for CAS Li-Ion batteries  (EU, UK, AUS and US version), charging time &lt; 1h</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Robust brass trigger valve with integrated fine filter and with locking and blocking function</a:t>
            </a:r>
          </a:p>
          <a:p>
            <a:pPr marL="479425" lvl="1" indent="-285750" fontAlgn="base">
              <a:lnSpc>
                <a:spcPct val="100000"/>
              </a:lnSpc>
              <a:spcBef>
                <a:spcPts val="0"/>
              </a:spcBef>
              <a:buFont typeface="Arial" panose="020B0604020202020204" pitchFamily="34" charset="0"/>
              <a:buChar char="•"/>
            </a:pPr>
            <a:r>
              <a:rPr lang="en-US" sz="1200" kern="1200" spc="0" dirty="0">
                <a:solidFill>
                  <a:srgbClr val="37424A"/>
                </a:solidFill>
                <a:cs typeface="+mn-cs"/>
              </a:rPr>
              <a:t>Due to electronical control, no electric pilot wire connection to the trigger valve needed, thereby problem-free use and access to a wide range of standard accessories from Birchmeier. </a:t>
            </a:r>
          </a:p>
        </p:txBody>
      </p:sp>
      <p:sp>
        <p:nvSpPr>
          <p:cNvPr id="4" name="Rectangle 3">
            <a:extLst>
              <a:ext uri="{FF2B5EF4-FFF2-40B4-BE49-F238E27FC236}">
                <a16:creationId xmlns:a16="http://schemas.microsoft.com/office/drawing/2014/main" id="{F79DA1ED-E12D-43E2-93B1-8714CE08BE33}"/>
              </a:ext>
            </a:extLst>
          </p:cNvPr>
          <p:cNvSpPr/>
          <p:nvPr/>
        </p:nvSpPr>
        <p:spPr>
          <a:xfrm>
            <a:off x="7211831" y="2101920"/>
            <a:ext cx="1814182" cy="218493"/>
          </a:xfrm>
          <a:prstGeom prst="rect">
            <a:avLst/>
          </a:prstGeom>
          <a:solidFill>
            <a:schemeClr val="bg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600" spc="30" err="1"/>
          </a:p>
        </p:txBody>
      </p:sp>
      <p:pic>
        <p:nvPicPr>
          <p:cNvPr id="6" name="Picture 6">
            <a:extLst>
              <a:ext uri="{FF2B5EF4-FFF2-40B4-BE49-F238E27FC236}">
                <a16:creationId xmlns:a16="http://schemas.microsoft.com/office/drawing/2014/main" id="{F37DBB7E-79AF-47B3-8D64-7F58B9E15F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98993" y="1531879"/>
            <a:ext cx="3704577" cy="4371980"/>
          </a:xfrm>
          <a:prstGeom prst="rect">
            <a:avLst/>
          </a:prstGeom>
        </p:spPr>
      </p:pic>
      <p:sp>
        <p:nvSpPr>
          <p:cNvPr id="7" name="Content Placeholder 2">
            <a:extLst>
              <a:ext uri="{FF2B5EF4-FFF2-40B4-BE49-F238E27FC236}">
                <a16:creationId xmlns:a16="http://schemas.microsoft.com/office/drawing/2014/main" id="{E01398B1-918C-4626-ACBA-0227CA3F16DB}"/>
              </a:ext>
            </a:extLst>
          </p:cNvPr>
          <p:cNvSpPr txBox="1">
            <a:spLocks/>
          </p:cNvSpPr>
          <p:nvPr/>
        </p:nvSpPr>
        <p:spPr>
          <a:xfrm>
            <a:off x="7598993" y="5951484"/>
            <a:ext cx="3001273" cy="343484"/>
          </a:xfrm>
          <a:prstGeom prst="rect">
            <a:avLst/>
          </a:prstGeom>
        </p:spPr>
        <p:txBody>
          <a:bodyPr vert="horz" lIns="0" tIns="0" rIns="0" bIns="0" rtlCol="0" anchor="t" anchorCtr="0">
            <a:noAutofit/>
          </a:bodyPr>
          <a:lstStyle>
            <a:lvl1pPr marL="0" indent="0" algn="l" defTabSz="457200" rtl="0" eaLnBrk="1" latinLnBrk="0" hangingPunct="1">
              <a:lnSpc>
                <a:spcPct val="97000"/>
              </a:lnSpc>
              <a:spcBef>
                <a:spcPts val="1000"/>
              </a:spcBef>
              <a:buFont typeface="Arial"/>
              <a:buNone/>
              <a:defRPr sz="2000" kern="600" spc="30">
                <a:solidFill>
                  <a:schemeClr val="tx1"/>
                </a:solidFill>
                <a:latin typeface="Arial Narrow"/>
                <a:ea typeface="+mn-ea"/>
                <a:cs typeface="Arial Narrow"/>
              </a:defRPr>
            </a:lvl1pPr>
            <a:lvl2pPr marL="193675" indent="-165100" algn="l" defTabSz="457200" rtl="0" eaLnBrk="1" latinLnBrk="0" hangingPunct="1">
              <a:lnSpc>
                <a:spcPct val="97000"/>
              </a:lnSpc>
              <a:spcBef>
                <a:spcPts val="300"/>
              </a:spcBef>
              <a:buSzPct val="95000"/>
              <a:buFont typeface="Arial"/>
              <a:buChar char="•"/>
              <a:defRPr sz="2000" kern="600" spc="30">
                <a:solidFill>
                  <a:schemeClr val="tx1"/>
                </a:solidFill>
                <a:latin typeface="Arial Narrow"/>
                <a:ea typeface="+mn-ea"/>
                <a:cs typeface="Arial Narrow"/>
              </a:defRPr>
            </a:lvl2pPr>
            <a:lvl3pPr marL="401638" indent="-174625" algn="l" defTabSz="457200" rtl="0" eaLnBrk="1" latinLnBrk="0" hangingPunct="1">
              <a:lnSpc>
                <a:spcPct val="97000"/>
              </a:lnSpc>
              <a:spcBef>
                <a:spcPts val="0"/>
              </a:spcBef>
              <a:buFont typeface="Lucida Grande"/>
              <a:buChar char="–"/>
              <a:defRPr sz="1900" kern="600" spc="30">
                <a:solidFill>
                  <a:schemeClr val="tx1"/>
                </a:solidFill>
                <a:latin typeface="Arial Narrow"/>
                <a:ea typeface="+mn-ea"/>
                <a:cs typeface="Arial Narrow"/>
              </a:defRPr>
            </a:lvl3pPr>
            <a:lvl4pPr marL="584200" indent="-168275" algn="l" defTabSz="457200" rtl="0" eaLnBrk="1" latinLnBrk="0" hangingPunct="1">
              <a:lnSpc>
                <a:spcPct val="97000"/>
              </a:lnSpc>
              <a:spcBef>
                <a:spcPts val="0"/>
              </a:spcBef>
              <a:buSzPct val="95000"/>
              <a:buFont typeface="Arial"/>
              <a:buChar char="•"/>
              <a:defRPr sz="1800" kern="600" spc="30">
                <a:solidFill>
                  <a:schemeClr val="tx1"/>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CH" sz="1000" b="1" dirty="0" err="1"/>
              <a:t>Art.No</a:t>
            </a:r>
            <a:r>
              <a:rPr lang="de-CH" sz="1000" b="1" dirty="0"/>
              <a:t>. 12112001</a:t>
            </a:r>
            <a:endParaRPr lang="en-US" sz="1000" dirty="0"/>
          </a:p>
        </p:txBody>
      </p:sp>
    </p:spTree>
    <p:extLst>
      <p:ext uri="{BB962C8B-B14F-4D97-AF65-F5344CB8AC3E}">
        <p14:creationId xmlns:p14="http://schemas.microsoft.com/office/powerpoint/2010/main" val="2449770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B0AE8B-82AF-48A0-82D9-292DC0F53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0480" y="2175535"/>
            <a:ext cx="4514478" cy="3009652"/>
          </a:xfrm>
          <a:prstGeom prst="rect">
            <a:avLst/>
          </a:prstGeom>
        </p:spPr>
      </p:pic>
      <p:sp>
        <p:nvSpPr>
          <p:cNvPr id="2" name="Title 1">
            <a:extLst>
              <a:ext uri="{FF2B5EF4-FFF2-40B4-BE49-F238E27FC236}">
                <a16:creationId xmlns:a16="http://schemas.microsoft.com/office/drawing/2014/main" id="{EB7DA82A-A1CC-4BED-9D85-DFB0F3AC5132}"/>
              </a:ext>
            </a:extLst>
          </p:cNvPr>
          <p:cNvSpPr>
            <a:spLocks noGrp="1"/>
          </p:cNvSpPr>
          <p:nvPr>
            <p:ph type="title"/>
          </p:nvPr>
        </p:nvSpPr>
        <p:spPr>
          <a:xfrm>
            <a:off x="614652" y="297033"/>
            <a:ext cx="10962696" cy="904093"/>
          </a:xfrm>
        </p:spPr>
        <p:txBody>
          <a:bodyPr>
            <a:noAutofit/>
          </a:bodyPr>
          <a:lstStyle/>
          <a:p>
            <a:r>
              <a:rPr lang="en-US" sz="2600" b="1" dirty="0">
                <a:solidFill>
                  <a:schemeClr val="accent1"/>
                </a:solidFill>
              </a:rPr>
              <a:t>AS 1200 SPRAYER BLOWER WITH BATTERY* </a:t>
            </a:r>
            <a:br>
              <a:rPr lang="en-US" sz="2600" b="1" dirty="0">
                <a:solidFill>
                  <a:schemeClr val="accent1"/>
                </a:solidFill>
              </a:rPr>
            </a:br>
            <a:r>
              <a:rPr lang="en-US" sz="2400" cap="all" dirty="0">
                <a:solidFill>
                  <a:schemeClr val="accent1"/>
                </a:solidFill>
              </a:rPr>
              <a:t>BY BIRCHMEIER</a:t>
            </a:r>
            <a:br>
              <a:rPr lang="en-US" sz="2400" cap="all" dirty="0">
                <a:solidFill>
                  <a:schemeClr val="accent1"/>
                </a:solidFill>
              </a:rPr>
            </a:br>
            <a:r>
              <a:rPr lang="en-US" sz="2400" cap="all" dirty="0">
                <a:solidFill>
                  <a:schemeClr val="accent1"/>
                </a:solidFill>
              </a:rPr>
              <a:t>Versions: EU, UK, AUS, US(Merck)</a:t>
            </a:r>
            <a:br>
              <a:rPr lang="en-US" sz="2600" dirty="0">
                <a:solidFill>
                  <a:schemeClr val="accent1"/>
                </a:solidFill>
              </a:rPr>
            </a:br>
            <a:r>
              <a:rPr lang="en-US" sz="1800" dirty="0">
                <a:solidFill>
                  <a:schemeClr val="accent1"/>
                </a:solidFill>
              </a:rPr>
              <a:t>Vendor Number 3085960 / Net 90</a:t>
            </a:r>
          </a:p>
        </p:txBody>
      </p:sp>
      <p:sp>
        <p:nvSpPr>
          <p:cNvPr id="3" name="Content Placeholder 2">
            <a:extLst>
              <a:ext uri="{FF2B5EF4-FFF2-40B4-BE49-F238E27FC236}">
                <a16:creationId xmlns:a16="http://schemas.microsoft.com/office/drawing/2014/main" id="{468FB2A8-5530-4B0F-844D-99BB81FBBA6F}"/>
              </a:ext>
            </a:extLst>
          </p:cNvPr>
          <p:cNvSpPr>
            <a:spLocks noGrp="1"/>
          </p:cNvSpPr>
          <p:nvPr>
            <p:ph idx="1"/>
          </p:nvPr>
        </p:nvSpPr>
        <p:spPr>
          <a:xfrm>
            <a:off x="614652" y="1772267"/>
            <a:ext cx="6898856" cy="3942734"/>
          </a:xfrm>
        </p:spPr>
        <p:txBody>
          <a:bodyPr/>
          <a:lstStyle/>
          <a:p>
            <a:pPr>
              <a:spcBef>
                <a:spcPts val="0"/>
              </a:spcBef>
            </a:pPr>
            <a:r>
              <a:rPr lang="en-US" sz="1200" b="1" dirty="0">
                <a:latin typeface="Arial Narrow" panose="020B0606020202030204" pitchFamily="34" charset="0"/>
              </a:rPr>
              <a:t>Purpose: </a:t>
            </a:r>
          </a:p>
          <a:p>
            <a:pPr marL="236538" lvl="2" indent="0">
              <a:buNone/>
            </a:pPr>
            <a:r>
              <a:rPr lang="en-US" sz="1100" dirty="0">
                <a:latin typeface="Arial Narrow" panose="020B0606020202030204" pitchFamily="34" charset="0"/>
              </a:rPr>
              <a:t>For effective vaccination of hens and pullets in aviaries. This device carries out nebulization with a powerful jet that allows for efficient vaccination without having to get as close to the pullets and </a:t>
            </a:r>
            <a:r>
              <a:rPr lang="en-US" sz="1200" dirty="0">
                <a:latin typeface="Arial Narrow" panose="020B0606020202030204" pitchFamily="34" charset="0"/>
              </a:rPr>
              <a:t>hens (Please refer also to the paper from MSD France ‘</a:t>
            </a:r>
            <a:r>
              <a:rPr lang="en-US" sz="1200" u="sng" dirty="0">
                <a:latin typeface="Arial Narrow" panose="020B0606020202030204" pitchFamily="34" charset="0"/>
              </a:rPr>
              <a:t>Effective vaccination of hens by pullets in aviaries with AS 1200’</a:t>
            </a:r>
            <a:r>
              <a:rPr lang="en-US" sz="1200" dirty="0">
                <a:latin typeface="Arial Narrow" panose="020B0606020202030204" pitchFamily="34" charset="0"/>
              </a:rPr>
              <a:t> (NR-FG-FR-NOB-191000003). </a:t>
            </a:r>
          </a:p>
          <a:p>
            <a:pPr>
              <a:spcBef>
                <a:spcPts val="0"/>
              </a:spcBef>
            </a:pPr>
            <a:r>
              <a:rPr lang="en-US" sz="1200" dirty="0">
                <a:latin typeface="Arial Narrow" panose="020B0606020202030204" pitchFamily="34" charset="0"/>
              </a:rPr>
              <a:t> </a:t>
            </a:r>
          </a:p>
          <a:p>
            <a:pPr>
              <a:spcBef>
                <a:spcPts val="0"/>
              </a:spcBef>
            </a:pPr>
            <a:r>
              <a:rPr lang="en-US" sz="1200" b="1" dirty="0">
                <a:latin typeface="Arial Narrow" panose="020B0606020202030204" pitchFamily="34" charset="0"/>
              </a:rPr>
              <a:t>Used with vaccines such as: </a:t>
            </a:r>
            <a:endParaRPr lang="en-US" sz="1200" dirty="0">
              <a:latin typeface="Arial Narrow" panose="020B0606020202030204" pitchFamily="34" charset="0"/>
            </a:endParaRPr>
          </a:p>
          <a:p>
            <a:pPr marL="236220" lvl="2" indent="0">
              <a:buNone/>
            </a:pPr>
            <a:r>
              <a:rPr lang="en-US" sz="1100"/>
              <a:t>Respiratory Vaccines </a:t>
            </a:r>
            <a:endParaRPr lang="en-US" sz="1100">
              <a:latin typeface="Arial Narrow" panose="020B0606020202030204" pitchFamily="34" charset="0"/>
            </a:endParaRPr>
          </a:p>
          <a:p>
            <a:r>
              <a:rPr lang="en-US" sz="1200" b="1" dirty="0">
                <a:latin typeface="Arial Narrow" panose="020B0606020202030204" pitchFamily="34" charset="0"/>
              </a:rPr>
              <a:t>Information: </a:t>
            </a:r>
          </a:p>
          <a:p>
            <a:pPr marL="236538" lvl="2" indent="0">
              <a:buNone/>
            </a:pPr>
            <a:r>
              <a:rPr lang="en-US" sz="1100" dirty="0">
                <a:latin typeface="Arial Narrow" panose="020B0606020202030204" pitchFamily="34" charset="0"/>
              </a:rPr>
              <a:t>Portable, battery driven spray blower AS 1200 for use in combination with the battery driven backpack </a:t>
            </a:r>
            <a:br>
              <a:rPr lang="en-US" sz="1100" dirty="0">
                <a:latin typeface="Arial Narrow" panose="020B0606020202030204" pitchFamily="34" charset="0"/>
              </a:rPr>
            </a:br>
            <a:r>
              <a:rPr lang="en-US" sz="1100" dirty="0">
                <a:latin typeface="Arial Narrow" panose="020B0606020202030204" pitchFamily="34" charset="0"/>
              </a:rPr>
              <a:t>sprayer Nobilis REB 15 (or previous model Nobilis REC 15) from Birchmeier</a:t>
            </a:r>
          </a:p>
          <a:p>
            <a:pPr>
              <a:spcBef>
                <a:spcPts val="0"/>
              </a:spcBef>
            </a:pPr>
            <a:r>
              <a:rPr lang="en-US" sz="1200" dirty="0">
                <a:latin typeface="Arial Narrow" panose="020B0606020202030204" pitchFamily="34" charset="0"/>
              </a:rPr>
              <a:t> </a:t>
            </a:r>
          </a:p>
          <a:p>
            <a:pPr marL="478800" indent="-285750">
              <a:spcBef>
                <a:spcPts val="0"/>
              </a:spcBef>
              <a:buFont typeface="Arial" panose="020B0604020202020204" pitchFamily="34" charset="0"/>
              <a:buChar char="•"/>
            </a:pPr>
            <a:r>
              <a:rPr lang="en-US" sz="1200" dirty="0">
                <a:latin typeface="Arial Narrow" panose="020B0606020202030204" pitchFamily="34" charset="0"/>
              </a:rPr>
              <a:t>Supplied with its own battery, charger and battery-rack for mounting on Nobilis REB 15 </a:t>
            </a:r>
          </a:p>
          <a:p>
            <a:pPr marL="478800" indent="-285750">
              <a:spcBef>
                <a:spcPts val="0"/>
              </a:spcBef>
              <a:buFont typeface="Arial" panose="020B0604020202020204" pitchFamily="34" charset="0"/>
              <a:buChar char="•"/>
            </a:pPr>
            <a:r>
              <a:rPr lang="en-US" sz="1200" dirty="0">
                <a:latin typeface="Arial Narrow" panose="020B0606020202030204" pitchFamily="34" charset="0"/>
              </a:rPr>
              <a:t>Spray autonomy of 1.5 to 2 hours with speed step 3 (out of 5)</a:t>
            </a:r>
          </a:p>
          <a:p>
            <a:pPr marL="478800" indent="-285750">
              <a:spcBef>
                <a:spcPts val="0"/>
              </a:spcBef>
              <a:buFont typeface="Arial" panose="020B0604020202020204" pitchFamily="34" charset="0"/>
              <a:buChar char="•"/>
            </a:pPr>
            <a:r>
              <a:rPr lang="en-US" sz="1200" dirty="0">
                <a:latin typeface="Arial Narrow" panose="020B0606020202030204" pitchFamily="34" charset="0"/>
              </a:rPr>
              <a:t>Supplied with special hollow cone nozzle TXVK-6 for fine mist (evaluated by MSD/Merck France)</a:t>
            </a:r>
          </a:p>
          <a:p>
            <a:pPr marL="478800" indent="-285750">
              <a:spcBef>
                <a:spcPts val="0"/>
              </a:spcBef>
              <a:buFont typeface="Arial" panose="020B0604020202020204" pitchFamily="34" charset="0"/>
              <a:buChar char="•"/>
            </a:pPr>
            <a:r>
              <a:rPr lang="en-US" sz="1200" dirty="0">
                <a:latin typeface="Arial Narrow" panose="020B0606020202030204" pitchFamily="34" charset="0"/>
              </a:rPr>
              <a:t>Adjustable droplet size and flow rate (by pre-pressure setting on Nobilis REB 15 and nozzle type selection)</a:t>
            </a:r>
          </a:p>
          <a:p>
            <a:pPr marL="478800" indent="-285750">
              <a:spcBef>
                <a:spcPts val="0"/>
              </a:spcBef>
              <a:buFont typeface="Arial" panose="020B0604020202020204" pitchFamily="34" charset="0"/>
              <a:buChar char="•"/>
            </a:pPr>
            <a:r>
              <a:rPr lang="en-US" sz="1200" dirty="0">
                <a:latin typeface="Arial Narrow" panose="020B0606020202030204" pitchFamily="34" charset="0"/>
              </a:rPr>
              <a:t>Adjustable reach (up to 7m with TXVK-6 nozzle) by varying air flow (5 steps plus booster step)</a:t>
            </a:r>
          </a:p>
          <a:p>
            <a:pPr marL="478800" indent="-285750">
              <a:spcBef>
                <a:spcPts val="0"/>
              </a:spcBef>
              <a:buFont typeface="Arial" panose="020B0604020202020204" pitchFamily="34" charset="0"/>
              <a:buChar char="•"/>
            </a:pPr>
            <a:r>
              <a:rPr lang="en-US" sz="1200" dirty="0">
                <a:latin typeface="Arial Narrow" panose="020B0606020202030204" pitchFamily="34" charset="0"/>
              </a:rPr>
              <a:t>Due to controlled parameters a very homogenous spray pattern is achieved</a:t>
            </a:r>
          </a:p>
          <a:p>
            <a:pPr marL="478800" indent="-285750">
              <a:spcBef>
                <a:spcPts val="0"/>
              </a:spcBef>
              <a:buFont typeface="Arial" panose="020B0604020202020204" pitchFamily="34" charset="0"/>
              <a:buChar char="•"/>
            </a:pPr>
            <a:r>
              <a:rPr lang="en-US" sz="1200" dirty="0">
                <a:solidFill>
                  <a:schemeClr val="tx2"/>
                </a:solidFill>
                <a:latin typeface="Arial Narrow" panose="020B0606020202030204" pitchFamily="34" charset="0"/>
              </a:rPr>
              <a:t>Droplet range up to 7 meters</a:t>
            </a:r>
            <a:endParaRPr lang="en-US" sz="2600" dirty="0"/>
          </a:p>
          <a:p>
            <a:pPr lvl="3">
              <a:buFont typeface="Wingdings" panose="05000000000000000000" pitchFamily="2" charset="2"/>
              <a:buChar char="Ø"/>
            </a:pPr>
            <a:r>
              <a:rPr lang="en-GB" sz="1000" dirty="0">
                <a:effectLst/>
                <a:ea typeface="Times New Roman" panose="02020603050405020304" pitchFamily="18" charset="0"/>
              </a:rPr>
              <a:t>0.2 l / 1’000 hens with TXVK-6 nozzle (Art. No. 50142057 (red)). </a:t>
            </a:r>
            <a:endParaRPr lang="de-CH" sz="1000" dirty="0">
              <a:effectLst/>
              <a:ea typeface="Calibri" panose="020F0502020204030204" pitchFamily="34" charset="0"/>
            </a:endParaRPr>
          </a:p>
          <a:p>
            <a:pPr lvl="3">
              <a:buFont typeface="Wingdings" panose="05000000000000000000" pitchFamily="2" charset="2"/>
              <a:buChar char="Ø"/>
            </a:pPr>
            <a:r>
              <a:rPr lang="en-GB" sz="1000" dirty="0">
                <a:effectLst/>
                <a:ea typeface="Times New Roman" panose="02020603050405020304" pitchFamily="18" charset="0"/>
              </a:rPr>
              <a:t>0.1 l / 1’000 hens with stainless steel nozzle TXSS2 (Art. No. 119 576 01) from Nobilis REC 15 or nozzle TX-VS2 (Art. No. 12116601 (white)) from Nobilis REB 15.</a:t>
            </a:r>
            <a:endParaRPr lang="en-GB" sz="1700" dirty="0">
              <a:ea typeface="Calibri" panose="020F0502020204030204" pitchFamily="34" charset="0"/>
            </a:endParaRPr>
          </a:p>
          <a:p>
            <a:pPr lvl="3">
              <a:buFont typeface="Wingdings" panose="05000000000000000000" pitchFamily="2" charset="2"/>
              <a:buChar char="Ø"/>
            </a:pPr>
            <a:r>
              <a:rPr lang="de-CH" sz="1000" dirty="0">
                <a:effectLst/>
                <a:ea typeface="Calibri" panose="020F0502020204030204" pitchFamily="34" charset="0"/>
              </a:rPr>
              <a:t>More vaccine solution is better (ex: 0.3 to 0.4 l/1000 hens is better </a:t>
            </a:r>
            <a:r>
              <a:rPr lang="de-CH" sz="1000" dirty="0">
                <a:ea typeface="Calibri" panose="020F0502020204030204" pitchFamily="34" charset="0"/>
              </a:rPr>
              <a:t>with</a:t>
            </a:r>
            <a:r>
              <a:rPr lang="de-CH" sz="1000" dirty="0">
                <a:effectLst/>
                <a:ea typeface="Calibri" panose="020F0502020204030204" pitchFamily="34" charset="0"/>
              </a:rPr>
              <a:t> red nozzle)</a:t>
            </a:r>
          </a:p>
          <a:p>
            <a:pPr marL="415925" lvl="3" indent="0">
              <a:buNone/>
            </a:pPr>
            <a:endParaRPr lang="en-US" sz="1500" dirty="0"/>
          </a:p>
        </p:txBody>
      </p:sp>
      <p:sp>
        <p:nvSpPr>
          <p:cNvPr id="5" name="Content Placeholder 2">
            <a:extLst>
              <a:ext uri="{FF2B5EF4-FFF2-40B4-BE49-F238E27FC236}">
                <a16:creationId xmlns:a16="http://schemas.microsoft.com/office/drawing/2014/main" id="{B75B711F-5AC0-40A5-B8E1-9DE1560F2C99}"/>
              </a:ext>
            </a:extLst>
          </p:cNvPr>
          <p:cNvSpPr txBox="1">
            <a:spLocks/>
          </p:cNvSpPr>
          <p:nvPr/>
        </p:nvSpPr>
        <p:spPr>
          <a:xfrm>
            <a:off x="7807001" y="5507323"/>
            <a:ext cx="3289774" cy="343484"/>
          </a:xfrm>
          <a:prstGeom prst="rect">
            <a:avLst/>
          </a:prstGeom>
        </p:spPr>
        <p:txBody>
          <a:bodyPr vert="horz" lIns="0" tIns="0" rIns="0" bIns="0" rtlCol="0" anchor="t" anchorCtr="0">
            <a:noAutofit/>
          </a:bodyPr>
          <a:lstStyle>
            <a:lvl1pPr marL="0" indent="0" algn="l" defTabSz="457200" rtl="0" eaLnBrk="1" latinLnBrk="0" hangingPunct="1">
              <a:lnSpc>
                <a:spcPct val="97000"/>
              </a:lnSpc>
              <a:spcBef>
                <a:spcPts val="1000"/>
              </a:spcBef>
              <a:buFont typeface="Arial"/>
              <a:buNone/>
              <a:defRPr sz="2000" kern="600" spc="30">
                <a:solidFill>
                  <a:schemeClr val="tx1"/>
                </a:solidFill>
                <a:latin typeface="Arial Narrow"/>
                <a:ea typeface="+mn-ea"/>
                <a:cs typeface="Arial Narrow"/>
              </a:defRPr>
            </a:lvl1pPr>
            <a:lvl2pPr marL="193675" indent="-165100" algn="l" defTabSz="457200" rtl="0" eaLnBrk="1" latinLnBrk="0" hangingPunct="1">
              <a:lnSpc>
                <a:spcPct val="97000"/>
              </a:lnSpc>
              <a:spcBef>
                <a:spcPts val="300"/>
              </a:spcBef>
              <a:buSzPct val="95000"/>
              <a:buFont typeface="Arial"/>
              <a:buChar char="•"/>
              <a:defRPr sz="2000" kern="600" spc="30">
                <a:solidFill>
                  <a:schemeClr val="tx1"/>
                </a:solidFill>
                <a:latin typeface="Arial Narrow"/>
                <a:ea typeface="+mn-ea"/>
                <a:cs typeface="Arial Narrow"/>
              </a:defRPr>
            </a:lvl2pPr>
            <a:lvl3pPr marL="401638" indent="-174625" algn="l" defTabSz="457200" rtl="0" eaLnBrk="1" latinLnBrk="0" hangingPunct="1">
              <a:lnSpc>
                <a:spcPct val="97000"/>
              </a:lnSpc>
              <a:spcBef>
                <a:spcPts val="0"/>
              </a:spcBef>
              <a:buFont typeface="Lucida Grande"/>
              <a:buChar char="–"/>
              <a:defRPr sz="1900" kern="600" spc="30">
                <a:solidFill>
                  <a:schemeClr val="tx1"/>
                </a:solidFill>
                <a:latin typeface="Arial Narrow"/>
                <a:ea typeface="+mn-ea"/>
                <a:cs typeface="Arial Narrow"/>
              </a:defRPr>
            </a:lvl3pPr>
            <a:lvl4pPr marL="584200" indent="-168275" algn="l" defTabSz="457200" rtl="0" eaLnBrk="1" latinLnBrk="0" hangingPunct="1">
              <a:lnSpc>
                <a:spcPct val="97000"/>
              </a:lnSpc>
              <a:spcBef>
                <a:spcPts val="0"/>
              </a:spcBef>
              <a:buSzPct val="95000"/>
              <a:buFont typeface="Arial"/>
              <a:buChar char="•"/>
              <a:defRPr sz="1800" kern="600" spc="30">
                <a:solidFill>
                  <a:schemeClr val="tx1"/>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050" lvl="1" indent="0">
              <a:buNone/>
            </a:pPr>
            <a:r>
              <a:rPr lang="en-US" sz="1000" dirty="0">
                <a:solidFill>
                  <a:srgbClr val="FF0000"/>
                </a:solidFill>
                <a:latin typeface="+mn-lt"/>
              </a:rPr>
              <a:t>* AS 1200 must be used with Nobilis REB 15 or REC 15 in order to operate. </a:t>
            </a:r>
          </a:p>
        </p:txBody>
      </p:sp>
      <p:sp>
        <p:nvSpPr>
          <p:cNvPr id="7" name="Content Placeholder 2">
            <a:extLst>
              <a:ext uri="{FF2B5EF4-FFF2-40B4-BE49-F238E27FC236}">
                <a16:creationId xmlns:a16="http://schemas.microsoft.com/office/drawing/2014/main" id="{16DAF939-8A8E-42CB-852C-3C079D0F2B89}"/>
              </a:ext>
            </a:extLst>
          </p:cNvPr>
          <p:cNvSpPr txBox="1">
            <a:spLocks/>
          </p:cNvSpPr>
          <p:nvPr/>
        </p:nvSpPr>
        <p:spPr>
          <a:xfrm>
            <a:off x="10235724" y="4727658"/>
            <a:ext cx="960888" cy="343484"/>
          </a:xfrm>
          <a:prstGeom prst="rect">
            <a:avLst/>
          </a:prstGeom>
        </p:spPr>
        <p:txBody>
          <a:bodyPr vert="horz" lIns="0" tIns="0" rIns="0" bIns="0" rtlCol="0" anchor="t" anchorCtr="0">
            <a:noAutofit/>
          </a:bodyPr>
          <a:lstStyle>
            <a:lvl1pPr marL="0" indent="0" algn="l" defTabSz="457200" rtl="0" eaLnBrk="1" latinLnBrk="0" hangingPunct="1">
              <a:lnSpc>
                <a:spcPct val="97000"/>
              </a:lnSpc>
              <a:spcBef>
                <a:spcPts val="1000"/>
              </a:spcBef>
              <a:buFont typeface="Arial"/>
              <a:buNone/>
              <a:defRPr sz="2000" kern="600" spc="30">
                <a:solidFill>
                  <a:schemeClr val="tx1"/>
                </a:solidFill>
                <a:latin typeface="Arial Narrow"/>
                <a:ea typeface="+mn-ea"/>
                <a:cs typeface="Arial Narrow"/>
              </a:defRPr>
            </a:lvl1pPr>
            <a:lvl2pPr marL="193675" indent="-165100" algn="l" defTabSz="457200" rtl="0" eaLnBrk="1" latinLnBrk="0" hangingPunct="1">
              <a:lnSpc>
                <a:spcPct val="97000"/>
              </a:lnSpc>
              <a:spcBef>
                <a:spcPts val="300"/>
              </a:spcBef>
              <a:buSzPct val="95000"/>
              <a:buFont typeface="Arial"/>
              <a:buChar char="•"/>
              <a:defRPr sz="2000" kern="600" spc="30">
                <a:solidFill>
                  <a:schemeClr val="tx1"/>
                </a:solidFill>
                <a:latin typeface="Arial Narrow"/>
                <a:ea typeface="+mn-ea"/>
                <a:cs typeface="Arial Narrow"/>
              </a:defRPr>
            </a:lvl2pPr>
            <a:lvl3pPr marL="401638" indent="-174625" algn="l" defTabSz="457200" rtl="0" eaLnBrk="1" latinLnBrk="0" hangingPunct="1">
              <a:lnSpc>
                <a:spcPct val="97000"/>
              </a:lnSpc>
              <a:spcBef>
                <a:spcPts val="0"/>
              </a:spcBef>
              <a:buFont typeface="Lucida Grande"/>
              <a:buChar char="–"/>
              <a:defRPr sz="1900" kern="600" spc="30">
                <a:solidFill>
                  <a:schemeClr val="tx1"/>
                </a:solidFill>
                <a:latin typeface="Arial Narrow"/>
                <a:ea typeface="+mn-ea"/>
                <a:cs typeface="Arial Narrow"/>
              </a:defRPr>
            </a:lvl3pPr>
            <a:lvl4pPr marL="584200" indent="-168275" algn="l" defTabSz="457200" rtl="0" eaLnBrk="1" latinLnBrk="0" hangingPunct="1">
              <a:lnSpc>
                <a:spcPct val="97000"/>
              </a:lnSpc>
              <a:spcBef>
                <a:spcPts val="0"/>
              </a:spcBef>
              <a:buSzPct val="95000"/>
              <a:buFont typeface="Arial"/>
              <a:buChar char="•"/>
              <a:defRPr sz="1800" kern="600" spc="30">
                <a:solidFill>
                  <a:schemeClr val="tx1"/>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de-CH" sz="1000" b="1" dirty="0"/>
              <a:t>AS 1200 *)</a:t>
            </a:r>
          </a:p>
          <a:p>
            <a:pPr>
              <a:spcBef>
                <a:spcPts val="0"/>
              </a:spcBef>
            </a:pPr>
            <a:r>
              <a:rPr lang="de-CH" sz="1000" b="1" dirty="0" err="1"/>
              <a:t>Art.No</a:t>
            </a:r>
            <a:r>
              <a:rPr lang="de-CH" sz="1000" b="1" dirty="0"/>
              <a:t>. 12052101</a:t>
            </a:r>
            <a:endParaRPr lang="en-US" sz="1000" dirty="0"/>
          </a:p>
        </p:txBody>
      </p:sp>
      <p:sp>
        <p:nvSpPr>
          <p:cNvPr id="8" name="Content Placeholder 2">
            <a:extLst>
              <a:ext uri="{FF2B5EF4-FFF2-40B4-BE49-F238E27FC236}">
                <a16:creationId xmlns:a16="http://schemas.microsoft.com/office/drawing/2014/main" id="{B81C876B-F673-4E38-824D-9BEE2ADD7E8B}"/>
              </a:ext>
            </a:extLst>
          </p:cNvPr>
          <p:cNvSpPr txBox="1">
            <a:spLocks/>
          </p:cNvSpPr>
          <p:nvPr/>
        </p:nvSpPr>
        <p:spPr>
          <a:xfrm>
            <a:off x="7658196" y="4384174"/>
            <a:ext cx="960888" cy="343484"/>
          </a:xfrm>
          <a:prstGeom prst="rect">
            <a:avLst/>
          </a:prstGeom>
        </p:spPr>
        <p:txBody>
          <a:bodyPr vert="horz" lIns="0" tIns="0" rIns="0" bIns="0" rtlCol="0" anchor="t" anchorCtr="0">
            <a:noAutofit/>
          </a:bodyPr>
          <a:lstStyle>
            <a:lvl1pPr marL="0" indent="0" algn="l" defTabSz="457200" rtl="0" eaLnBrk="1" latinLnBrk="0" hangingPunct="1">
              <a:lnSpc>
                <a:spcPct val="97000"/>
              </a:lnSpc>
              <a:spcBef>
                <a:spcPts val="1000"/>
              </a:spcBef>
              <a:buFont typeface="Arial"/>
              <a:buNone/>
              <a:defRPr sz="2000" kern="600" spc="30">
                <a:solidFill>
                  <a:schemeClr val="tx1"/>
                </a:solidFill>
                <a:latin typeface="Arial Narrow"/>
                <a:ea typeface="+mn-ea"/>
                <a:cs typeface="Arial Narrow"/>
              </a:defRPr>
            </a:lvl1pPr>
            <a:lvl2pPr marL="193675" indent="-165100" algn="l" defTabSz="457200" rtl="0" eaLnBrk="1" latinLnBrk="0" hangingPunct="1">
              <a:lnSpc>
                <a:spcPct val="97000"/>
              </a:lnSpc>
              <a:spcBef>
                <a:spcPts val="300"/>
              </a:spcBef>
              <a:buSzPct val="95000"/>
              <a:buFont typeface="Arial"/>
              <a:buChar char="•"/>
              <a:defRPr sz="2000" kern="600" spc="30">
                <a:solidFill>
                  <a:schemeClr val="tx1"/>
                </a:solidFill>
                <a:latin typeface="Arial Narrow"/>
                <a:ea typeface="+mn-ea"/>
                <a:cs typeface="Arial Narrow"/>
              </a:defRPr>
            </a:lvl2pPr>
            <a:lvl3pPr marL="401638" indent="-174625" algn="l" defTabSz="457200" rtl="0" eaLnBrk="1" latinLnBrk="0" hangingPunct="1">
              <a:lnSpc>
                <a:spcPct val="97000"/>
              </a:lnSpc>
              <a:spcBef>
                <a:spcPts val="0"/>
              </a:spcBef>
              <a:buFont typeface="Lucida Grande"/>
              <a:buChar char="–"/>
              <a:defRPr sz="1900" kern="600" spc="30">
                <a:solidFill>
                  <a:schemeClr val="tx1"/>
                </a:solidFill>
                <a:latin typeface="Arial Narrow"/>
                <a:ea typeface="+mn-ea"/>
                <a:cs typeface="Arial Narrow"/>
              </a:defRPr>
            </a:lvl3pPr>
            <a:lvl4pPr marL="584200" indent="-168275" algn="l" defTabSz="457200" rtl="0" eaLnBrk="1" latinLnBrk="0" hangingPunct="1">
              <a:lnSpc>
                <a:spcPct val="97000"/>
              </a:lnSpc>
              <a:spcBef>
                <a:spcPts val="0"/>
              </a:spcBef>
              <a:buSzPct val="95000"/>
              <a:buFont typeface="Arial"/>
              <a:buChar char="•"/>
              <a:defRPr sz="1800" kern="600" spc="30">
                <a:solidFill>
                  <a:schemeClr val="tx1"/>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de-CH" sz="1000" b="1" dirty="0"/>
              <a:t>Nobilis REB 15</a:t>
            </a:r>
          </a:p>
          <a:p>
            <a:pPr>
              <a:spcBef>
                <a:spcPts val="0"/>
              </a:spcBef>
            </a:pPr>
            <a:r>
              <a:rPr lang="de-CH" sz="1000" b="1" dirty="0" err="1"/>
              <a:t>Art.No</a:t>
            </a:r>
            <a:r>
              <a:rPr lang="de-CH" sz="1000" b="1" dirty="0"/>
              <a:t>. 12112001</a:t>
            </a:r>
            <a:endParaRPr lang="en-US" sz="1000" dirty="0"/>
          </a:p>
        </p:txBody>
      </p:sp>
    </p:spTree>
    <p:extLst>
      <p:ext uri="{BB962C8B-B14F-4D97-AF65-F5344CB8AC3E}">
        <p14:creationId xmlns:p14="http://schemas.microsoft.com/office/powerpoint/2010/main" val="2255293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93B6-13C9-488B-94F0-2DA218A4FFF0}"/>
              </a:ext>
            </a:extLst>
          </p:cNvPr>
          <p:cNvSpPr>
            <a:spLocks noGrp="1"/>
          </p:cNvSpPr>
          <p:nvPr>
            <p:ph type="title"/>
          </p:nvPr>
        </p:nvSpPr>
        <p:spPr>
          <a:xfrm>
            <a:off x="501445" y="551034"/>
            <a:ext cx="10962696" cy="1076155"/>
          </a:xfrm>
        </p:spPr>
        <p:txBody>
          <a:bodyPr>
            <a:normAutofit/>
          </a:bodyPr>
          <a:lstStyle/>
          <a:p>
            <a:r>
              <a:rPr lang="en-US" sz="2800" b="1" dirty="0">
                <a:solidFill>
                  <a:schemeClr val="bg1"/>
                </a:solidFill>
              </a:rPr>
              <a:t>Table of Contents </a:t>
            </a:r>
          </a:p>
        </p:txBody>
      </p:sp>
      <p:graphicFrame>
        <p:nvGraphicFramePr>
          <p:cNvPr id="7" name="Table 6">
            <a:extLst>
              <a:ext uri="{FF2B5EF4-FFF2-40B4-BE49-F238E27FC236}">
                <a16:creationId xmlns:a16="http://schemas.microsoft.com/office/drawing/2014/main" id="{088E578A-40C3-48E6-8B6D-B6E37F2FE5BC}"/>
              </a:ext>
            </a:extLst>
          </p:cNvPr>
          <p:cNvGraphicFramePr>
            <a:graphicFrameLocks noGrp="1"/>
          </p:cNvGraphicFramePr>
          <p:nvPr>
            <p:extLst>
              <p:ext uri="{D42A27DB-BD31-4B8C-83A1-F6EECF244321}">
                <p14:modId xmlns:p14="http://schemas.microsoft.com/office/powerpoint/2010/main" val="1945985632"/>
              </p:ext>
            </p:extLst>
          </p:nvPr>
        </p:nvGraphicFramePr>
        <p:xfrm>
          <a:off x="501445" y="989915"/>
          <a:ext cx="11189110" cy="5300915"/>
        </p:xfrm>
        <a:graphic>
          <a:graphicData uri="http://schemas.openxmlformats.org/drawingml/2006/table">
            <a:tbl>
              <a:tblPr firstRow="1" bandRow="1">
                <a:tableStyleId>{D27102A9-8310-4765-A935-A1911B00CA55}</a:tableStyleId>
              </a:tblPr>
              <a:tblGrid>
                <a:gridCol w="4505145">
                  <a:extLst>
                    <a:ext uri="{9D8B030D-6E8A-4147-A177-3AD203B41FA5}">
                      <a16:colId xmlns:a16="http://schemas.microsoft.com/office/drawing/2014/main" val="2899512711"/>
                    </a:ext>
                  </a:extLst>
                </a:gridCol>
                <a:gridCol w="6683965">
                  <a:extLst>
                    <a:ext uri="{9D8B030D-6E8A-4147-A177-3AD203B41FA5}">
                      <a16:colId xmlns:a16="http://schemas.microsoft.com/office/drawing/2014/main" val="935906829"/>
                    </a:ext>
                  </a:extLst>
                </a:gridCol>
              </a:tblGrid>
              <a:tr h="234165">
                <a:tc>
                  <a:txBody>
                    <a:bodyPr/>
                    <a:lstStyle/>
                    <a:p>
                      <a:r>
                        <a:rPr lang="en-US" sz="1000" dirty="0">
                          <a:solidFill>
                            <a:schemeClr val="bg1"/>
                          </a:solidFill>
                        </a:rPr>
                        <a:t>Device </a:t>
                      </a:r>
                    </a:p>
                  </a:txBody>
                  <a:tcPr/>
                </a:tc>
                <a:tc>
                  <a:txBody>
                    <a:bodyPr/>
                    <a:lstStyle/>
                    <a:p>
                      <a:pPr algn="r"/>
                      <a:r>
                        <a:rPr lang="en-US" sz="1000" dirty="0">
                          <a:solidFill>
                            <a:schemeClr val="bg1"/>
                          </a:solidFill>
                        </a:rPr>
                        <a:t>Page </a:t>
                      </a:r>
                      <a:endParaRPr lang="en-US" sz="1000">
                        <a:solidFill>
                          <a:schemeClr val="bg1"/>
                        </a:solidFill>
                      </a:endParaRPr>
                    </a:p>
                  </a:txBody>
                  <a:tcPr/>
                </a:tc>
                <a:extLst>
                  <a:ext uri="{0D108BD9-81ED-4DB2-BD59-A6C34878D82A}">
                    <a16:rowId xmlns:a16="http://schemas.microsoft.com/office/drawing/2014/main" val="1374353704"/>
                  </a:ext>
                </a:extLst>
              </a:tr>
              <a:tr h="234165">
                <a:tc>
                  <a:txBody>
                    <a:bodyPr/>
                    <a:lstStyle/>
                    <a:p>
                      <a:r>
                        <a:rPr lang="en-US" sz="1000" dirty="0">
                          <a:solidFill>
                            <a:schemeClr val="bg1"/>
                          </a:solidFill>
                        </a:rPr>
                        <a:t>Hatchery Vaccination Devices </a:t>
                      </a:r>
                    </a:p>
                  </a:txBody>
                  <a:tcPr/>
                </a:tc>
                <a:tc>
                  <a:txBody>
                    <a:bodyPr/>
                    <a:lstStyle/>
                    <a:p>
                      <a:pPr algn="r"/>
                      <a:r>
                        <a:rPr lang="en-US" sz="1000" dirty="0">
                          <a:solidFill>
                            <a:schemeClr val="bg1"/>
                          </a:solidFill>
                        </a:rPr>
                        <a:t>3</a:t>
                      </a:r>
                    </a:p>
                  </a:txBody>
                  <a:tcPr/>
                </a:tc>
                <a:extLst>
                  <a:ext uri="{0D108BD9-81ED-4DB2-BD59-A6C34878D82A}">
                    <a16:rowId xmlns:a16="http://schemas.microsoft.com/office/drawing/2014/main" val="2756250432"/>
                  </a:ext>
                </a:extLst>
              </a:tr>
              <a:tr h="234165">
                <a:tc>
                  <a:txBody>
                    <a:bodyPr/>
                    <a:lstStyle/>
                    <a:p>
                      <a:r>
                        <a:rPr lang="en-US" sz="1000" dirty="0">
                          <a:solidFill>
                            <a:schemeClr val="bg1"/>
                          </a:solidFill>
                        </a:rPr>
                        <a:t>Nobilis Injector Single V 2.0 </a:t>
                      </a:r>
                    </a:p>
                  </a:txBody>
                  <a:tcPr/>
                </a:tc>
                <a:tc>
                  <a:txBody>
                    <a:bodyPr/>
                    <a:lstStyle/>
                    <a:p>
                      <a:pPr algn="r"/>
                      <a:r>
                        <a:rPr lang="en-US" sz="1000" dirty="0">
                          <a:solidFill>
                            <a:schemeClr val="bg1"/>
                          </a:solidFill>
                        </a:rPr>
                        <a:t>4</a:t>
                      </a:r>
                    </a:p>
                  </a:txBody>
                  <a:tcPr/>
                </a:tc>
                <a:extLst>
                  <a:ext uri="{0D108BD9-81ED-4DB2-BD59-A6C34878D82A}">
                    <a16:rowId xmlns:a16="http://schemas.microsoft.com/office/drawing/2014/main" val="863548496"/>
                  </a:ext>
                </a:extLst>
              </a:tr>
              <a:tr h="234165">
                <a:tc>
                  <a:txBody>
                    <a:bodyPr/>
                    <a:lstStyle/>
                    <a:p>
                      <a:r>
                        <a:rPr lang="en-US" sz="1000" dirty="0">
                          <a:solidFill>
                            <a:schemeClr val="bg1"/>
                          </a:solidFill>
                        </a:rPr>
                        <a:t>Nobilis Injector Double V 2.0</a:t>
                      </a:r>
                    </a:p>
                  </a:txBody>
                  <a:tcPr/>
                </a:tc>
                <a:tc>
                  <a:txBody>
                    <a:bodyPr/>
                    <a:lstStyle/>
                    <a:p>
                      <a:pPr algn="r"/>
                      <a:r>
                        <a:rPr lang="en-US" sz="1000" dirty="0">
                          <a:solidFill>
                            <a:schemeClr val="bg1"/>
                          </a:solidFill>
                        </a:rPr>
                        <a:t>5</a:t>
                      </a:r>
                    </a:p>
                  </a:txBody>
                  <a:tcPr/>
                </a:tc>
                <a:extLst>
                  <a:ext uri="{0D108BD9-81ED-4DB2-BD59-A6C34878D82A}">
                    <a16:rowId xmlns:a16="http://schemas.microsoft.com/office/drawing/2014/main" val="1432398825"/>
                  </a:ext>
                </a:extLst>
              </a:tr>
              <a:tr h="234165">
                <a:tc>
                  <a:txBody>
                    <a:bodyPr/>
                    <a:lstStyle/>
                    <a:p>
                      <a:r>
                        <a:rPr lang="en-US" sz="1000" dirty="0">
                          <a:solidFill>
                            <a:schemeClr val="bg1"/>
                          </a:solidFill>
                        </a:rPr>
                        <a:t>Innoject Pro </a:t>
                      </a:r>
                    </a:p>
                  </a:txBody>
                  <a:tcPr/>
                </a:tc>
                <a:tc>
                  <a:txBody>
                    <a:bodyPr/>
                    <a:lstStyle/>
                    <a:p>
                      <a:pPr algn="r"/>
                      <a:r>
                        <a:rPr lang="en-US" sz="1000" dirty="0">
                          <a:solidFill>
                            <a:schemeClr val="bg1"/>
                          </a:solidFill>
                        </a:rPr>
                        <a:t>6</a:t>
                      </a:r>
                    </a:p>
                  </a:txBody>
                  <a:tcPr/>
                </a:tc>
                <a:extLst>
                  <a:ext uri="{0D108BD9-81ED-4DB2-BD59-A6C34878D82A}">
                    <a16:rowId xmlns:a16="http://schemas.microsoft.com/office/drawing/2014/main" val="4151064962"/>
                  </a:ext>
                </a:extLst>
              </a:tr>
              <a:tr h="2341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Jectmatic V2</a:t>
                      </a:r>
                    </a:p>
                  </a:txBody>
                  <a:tcPr/>
                </a:tc>
                <a:tc>
                  <a:txBody>
                    <a:bodyPr/>
                    <a:lstStyle/>
                    <a:p>
                      <a:pPr algn="r"/>
                      <a:r>
                        <a:rPr lang="en-US" sz="1000" dirty="0">
                          <a:solidFill>
                            <a:schemeClr val="bg1"/>
                          </a:solidFill>
                        </a:rPr>
                        <a:t>7</a:t>
                      </a:r>
                    </a:p>
                  </a:txBody>
                  <a:tcPr/>
                </a:tc>
                <a:extLst>
                  <a:ext uri="{0D108BD9-81ED-4DB2-BD59-A6C34878D82A}">
                    <a16:rowId xmlns:a16="http://schemas.microsoft.com/office/drawing/2014/main" val="3227764291"/>
                  </a:ext>
                </a:extLst>
              </a:tr>
              <a:tr h="2341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MSD MONO VACCINE HATCHERY SPRAY CABINET </a:t>
                      </a:r>
                    </a:p>
                  </a:txBody>
                  <a:tcPr/>
                </a:tc>
                <a:tc>
                  <a:txBody>
                    <a:bodyPr/>
                    <a:lstStyle/>
                    <a:p>
                      <a:pPr algn="r"/>
                      <a:r>
                        <a:rPr lang="en-US" sz="1000" dirty="0">
                          <a:solidFill>
                            <a:schemeClr val="bg1"/>
                          </a:solidFill>
                        </a:rPr>
                        <a:t>8</a:t>
                      </a:r>
                    </a:p>
                  </a:txBody>
                  <a:tcPr/>
                </a:tc>
                <a:extLst>
                  <a:ext uri="{0D108BD9-81ED-4DB2-BD59-A6C34878D82A}">
                    <a16:rowId xmlns:a16="http://schemas.microsoft.com/office/drawing/2014/main" val="3767489795"/>
                  </a:ext>
                </a:extLst>
              </a:tr>
              <a:tr h="2341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MSD DOUBLE VACCINE HATCHERY SPRAY CABINET </a:t>
                      </a:r>
                    </a:p>
                  </a:txBody>
                  <a:tcPr/>
                </a:tc>
                <a:tc>
                  <a:txBody>
                    <a:bodyPr/>
                    <a:lstStyle/>
                    <a:p>
                      <a:pPr algn="r"/>
                      <a:r>
                        <a:rPr lang="en-US" sz="1000" dirty="0">
                          <a:solidFill>
                            <a:schemeClr val="bg1"/>
                          </a:solidFill>
                        </a:rPr>
                        <a:t>9</a:t>
                      </a:r>
                    </a:p>
                  </a:txBody>
                  <a:tcPr/>
                </a:tc>
                <a:extLst>
                  <a:ext uri="{0D108BD9-81ED-4DB2-BD59-A6C34878D82A}">
                    <a16:rowId xmlns:a16="http://schemas.microsoft.com/office/drawing/2014/main" val="3462248895"/>
                  </a:ext>
                </a:extLst>
              </a:tr>
              <a:tr h="234165">
                <a:tc>
                  <a:txBody>
                    <a:bodyPr/>
                    <a:lstStyle/>
                    <a:p>
                      <a:r>
                        <a:rPr lang="en-US" sz="1000" dirty="0">
                          <a:solidFill>
                            <a:schemeClr val="bg1"/>
                          </a:solidFill>
                        </a:rPr>
                        <a:t>MSD MIDHAS</a:t>
                      </a:r>
                    </a:p>
                  </a:txBody>
                  <a:tcPr/>
                </a:tc>
                <a:tc>
                  <a:txBody>
                    <a:bodyPr/>
                    <a:lstStyle/>
                    <a:p>
                      <a:pPr algn="r"/>
                      <a:r>
                        <a:rPr lang="en-US" sz="1000" dirty="0">
                          <a:solidFill>
                            <a:schemeClr val="bg1"/>
                          </a:solidFill>
                        </a:rPr>
                        <a:t>10</a:t>
                      </a:r>
                    </a:p>
                  </a:txBody>
                  <a:tcPr/>
                </a:tc>
                <a:extLst>
                  <a:ext uri="{0D108BD9-81ED-4DB2-BD59-A6C34878D82A}">
                    <a16:rowId xmlns:a16="http://schemas.microsoft.com/office/drawing/2014/main" val="2181393521"/>
                  </a:ext>
                </a:extLst>
              </a:tr>
              <a:tr h="234165">
                <a:tc>
                  <a:txBody>
                    <a:bodyPr/>
                    <a:lstStyle/>
                    <a:p>
                      <a:r>
                        <a:rPr lang="en-US" sz="1000" dirty="0">
                          <a:solidFill>
                            <a:schemeClr val="bg1"/>
                          </a:solidFill>
                        </a:rPr>
                        <a:t>MSD Spray Wagon Trolley </a:t>
                      </a:r>
                    </a:p>
                  </a:txBody>
                  <a:tcPr/>
                </a:tc>
                <a:tc>
                  <a:txBody>
                    <a:bodyPr/>
                    <a:lstStyle/>
                    <a:p>
                      <a:pPr algn="r"/>
                      <a:r>
                        <a:rPr lang="en-US" sz="1000" dirty="0">
                          <a:solidFill>
                            <a:schemeClr val="bg1"/>
                          </a:solidFill>
                        </a:rPr>
                        <a:t>11 </a:t>
                      </a:r>
                    </a:p>
                  </a:txBody>
                  <a:tcPr/>
                </a:tc>
                <a:extLst>
                  <a:ext uri="{0D108BD9-81ED-4DB2-BD59-A6C34878D82A}">
                    <a16:rowId xmlns:a16="http://schemas.microsoft.com/office/drawing/2014/main" val="2045056310"/>
                  </a:ext>
                </a:extLst>
              </a:tr>
              <a:tr h="234165">
                <a:tc>
                  <a:txBody>
                    <a:bodyPr/>
                    <a:lstStyle/>
                    <a:p>
                      <a:r>
                        <a:rPr lang="en-US" sz="1000" dirty="0">
                          <a:solidFill>
                            <a:schemeClr val="bg1"/>
                          </a:solidFill>
                        </a:rPr>
                        <a:t>MSD Double Breast Vaccinator (DBV)  </a:t>
                      </a:r>
                    </a:p>
                  </a:txBody>
                  <a:tcPr/>
                </a:tc>
                <a:tc>
                  <a:txBody>
                    <a:bodyPr/>
                    <a:lstStyle/>
                    <a:p>
                      <a:pPr algn="r"/>
                      <a:r>
                        <a:rPr lang="en-US" sz="1000" dirty="0">
                          <a:solidFill>
                            <a:schemeClr val="bg1"/>
                          </a:solidFill>
                        </a:rPr>
                        <a:t>12</a:t>
                      </a:r>
                    </a:p>
                  </a:txBody>
                  <a:tcPr/>
                </a:tc>
                <a:extLst>
                  <a:ext uri="{0D108BD9-81ED-4DB2-BD59-A6C34878D82A}">
                    <a16:rowId xmlns:a16="http://schemas.microsoft.com/office/drawing/2014/main" val="2805618823"/>
                  </a:ext>
                </a:extLst>
              </a:tr>
              <a:tr h="234165">
                <a:tc>
                  <a:txBody>
                    <a:bodyPr/>
                    <a:lstStyle/>
                    <a:p>
                      <a:r>
                        <a:rPr lang="en-US" sz="1000" dirty="0">
                          <a:solidFill>
                            <a:schemeClr val="bg1"/>
                          </a:solidFill>
                        </a:rPr>
                        <a:t>MSD Double Breast Vaccinator (DBV) Information Video </a:t>
                      </a:r>
                    </a:p>
                  </a:txBody>
                  <a:tcPr/>
                </a:tc>
                <a:tc>
                  <a:txBody>
                    <a:bodyPr/>
                    <a:lstStyle/>
                    <a:p>
                      <a:pPr algn="r"/>
                      <a:r>
                        <a:rPr lang="en-US" sz="1000" dirty="0">
                          <a:solidFill>
                            <a:schemeClr val="bg1"/>
                          </a:solidFill>
                        </a:rPr>
                        <a:t>13</a:t>
                      </a:r>
                    </a:p>
                  </a:txBody>
                  <a:tcPr/>
                </a:tc>
                <a:extLst>
                  <a:ext uri="{0D108BD9-81ED-4DB2-BD59-A6C34878D82A}">
                    <a16:rowId xmlns:a16="http://schemas.microsoft.com/office/drawing/2014/main" val="3137054472"/>
                  </a:ext>
                </a:extLst>
              </a:tr>
              <a:tr h="2341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MSD Double Breast Vaccinator (DBV)  Accessories and Spare Parts </a:t>
                      </a:r>
                    </a:p>
                  </a:txBody>
                  <a:tcPr/>
                </a:tc>
                <a:tc>
                  <a:txBody>
                    <a:bodyPr/>
                    <a:lstStyle/>
                    <a:p>
                      <a:pPr algn="r"/>
                      <a:r>
                        <a:rPr lang="en-US" sz="1000" dirty="0">
                          <a:solidFill>
                            <a:schemeClr val="bg1"/>
                          </a:solidFill>
                        </a:rPr>
                        <a:t>14</a:t>
                      </a:r>
                    </a:p>
                  </a:txBody>
                  <a:tcPr/>
                </a:tc>
                <a:extLst>
                  <a:ext uri="{0D108BD9-81ED-4DB2-BD59-A6C34878D82A}">
                    <a16:rowId xmlns:a16="http://schemas.microsoft.com/office/drawing/2014/main" val="281838914"/>
                  </a:ext>
                </a:extLst>
              </a:tr>
              <a:tr h="2341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MSD Double Breast Vaccinator (DBV)  Accessories and Spare Parts  Cont.</a:t>
                      </a:r>
                    </a:p>
                  </a:txBody>
                  <a:tcPr/>
                </a:tc>
                <a:tc>
                  <a:txBody>
                    <a:bodyPr/>
                    <a:lstStyle/>
                    <a:p>
                      <a:pPr algn="r"/>
                      <a:r>
                        <a:rPr lang="en-US" sz="1000" dirty="0">
                          <a:solidFill>
                            <a:schemeClr val="bg1"/>
                          </a:solidFill>
                        </a:rPr>
                        <a:t>15</a:t>
                      </a:r>
                    </a:p>
                  </a:txBody>
                  <a:tcPr/>
                </a:tc>
                <a:extLst>
                  <a:ext uri="{0D108BD9-81ED-4DB2-BD59-A6C34878D82A}">
                    <a16:rowId xmlns:a16="http://schemas.microsoft.com/office/drawing/2014/main" val="252988399"/>
                  </a:ext>
                </a:extLst>
              </a:tr>
              <a:tr h="234165">
                <a:tc>
                  <a:txBody>
                    <a:bodyPr/>
                    <a:lstStyle/>
                    <a:p>
                      <a:r>
                        <a:rPr lang="en-US" sz="1000" dirty="0">
                          <a:solidFill>
                            <a:schemeClr val="bg1"/>
                          </a:solidFill>
                        </a:rPr>
                        <a:t>MSD Double Breast Vaccinator (DBV)  Accessories and Spare Parts  Cont </a:t>
                      </a:r>
                    </a:p>
                  </a:txBody>
                  <a:tcPr/>
                </a:tc>
                <a:tc>
                  <a:txBody>
                    <a:bodyPr/>
                    <a:lstStyle/>
                    <a:p>
                      <a:pPr algn="r"/>
                      <a:r>
                        <a:rPr lang="en-US" sz="1000" dirty="0">
                          <a:solidFill>
                            <a:schemeClr val="bg1"/>
                          </a:solidFill>
                        </a:rPr>
                        <a:t>16</a:t>
                      </a:r>
                    </a:p>
                  </a:txBody>
                  <a:tcPr/>
                </a:tc>
                <a:extLst>
                  <a:ext uri="{0D108BD9-81ED-4DB2-BD59-A6C34878D82A}">
                    <a16:rowId xmlns:a16="http://schemas.microsoft.com/office/drawing/2014/main" val="68382174"/>
                  </a:ext>
                </a:extLst>
              </a:tr>
              <a:tr h="234165">
                <a:tc>
                  <a:txBody>
                    <a:bodyPr/>
                    <a:lstStyle/>
                    <a:p>
                      <a:r>
                        <a:rPr lang="en-US" sz="1000" dirty="0">
                          <a:solidFill>
                            <a:schemeClr val="bg1"/>
                          </a:solidFill>
                        </a:rPr>
                        <a:t>STABBER-WINGWEB</a:t>
                      </a:r>
                    </a:p>
                  </a:txBody>
                  <a:tcPr/>
                </a:tc>
                <a:tc>
                  <a:txBody>
                    <a:bodyPr/>
                    <a:lstStyle/>
                    <a:p>
                      <a:pPr algn="r"/>
                      <a:r>
                        <a:rPr lang="en-US" sz="1000" dirty="0">
                          <a:solidFill>
                            <a:schemeClr val="bg1"/>
                          </a:solidFill>
                        </a:rPr>
                        <a:t>17</a:t>
                      </a:r>
                    </a:p>
                  </a:txBody>
                  <a:tcPr/>
                </a:tc>
                <a:extLst>
                  <a:ext uri="{0D108BD9-81ED-4DB2-BD59-A6C34878D82A}">
                    <a16:rowId xmlns:a16="http://schemas.microsoft.com/office/drawing/2014/main" val="871436002"/>
                  </a:ext>
                </a:extLst>
              </a:tr>
              <a:tr h="365883">
                <a:tc>
                  <a:txBody>
                    <a:bodyPr/>
                    <a:lstStyle/>
                    <a:p>
                      <a:r>
                        <a:rPr lang="en-US" sz="1000" dirty="0">
                          <a:solidFill>
                            <a:schemeClr val="bg1"/>
                          </a:solidFill>
                        </a:rPr>
                        <a:t>NOBILIS BATTERY POWERED SPRAYER REB 15 </a:t>
                      </a:r>
                    </a:p>
                  </a:txBody>
                  <a:tcPr/>
                </a:tc>
                <a:tc>
                  <a:txBody>
                    <a:bodyPr/>
                    <a:lstStyle/>
                    <a:p>
                      <a:pPr algn="r"/>
                      <a:r>
                        <a:rPr lang="en-US" sz="1000" dirty="0">
                          <a:solidFill>
                            <a:schemeClr val="bg1"/>
                          </a:solidFill>
                        </a:rPr>
                        <a:t>18</a:t>
                      </a:r>
                    </a:p>
                    <a:p>
                      <a:pPr algn="r"/>
                      <a:endParaRPr lang="en-US" sz="1000" dirty="0">
                        <a:solidFill>
                          <a:schemeClr val="bg1"/>
                        </a:solidFill>
                      </a:endParaRPr>
                    </a:p>
                  </a:txBody>
                  <a:tcPr/>
                </a:tc>
                <a:extLst>
                  <a:ext uri="{0D108BD9-81ED-4DB2-BD59-A6C34878D82A}">
                    <a16:rowId xmlns:a16="http://schemas.microsoft.com/office/drawing/2014/main" val="1612361098"/>
                  </a:ext>
                </a:extLst>
              </a:tr>
              <a:tr h="234165">
                <a:tc>
                  <a:txBody>
                    <a:bodyPr/>
                    <a:lstStyle/>
                    <a:p>
                      <a:r>
                        <a:rPr lang="en-US" sz="1000" dirty="0">
                          <a:solidFill>
                            <a:schemeClr val="bg1"/>
                          </a:solidFill>
                        </a:rPr>
                        <a:t>BIRCHMEIER AS 1200 SPRAYER BLOWER WITH BATTERY</a:t>
                      </a:r>
                    </a:p>
                  </a:txBody>
                  <a:tcPr/>
                </a:tc>
                <a:tc>
                  <a:txBody>
                    <a:bodyPr/>
                    <a:lstStyle/>
                    <a:p>
                      <a:pPr algn="r"/>
                      <a:r>
                        <a:rPr lang="en-US" sz="1000" dirty="0">
                          <a:solidFill>
                            <a:schemeClr val="bg1"/>
                          </a:solidFill>
                        </a:rPr>
                        <a:t>19</a:t>
                      </a:r>
                    </a:p>
                  </a:txBody>
                  <a:tcPr/>
                </a:tc>
                <a:extLst>
                  <a:ext uri="{0D108BD9-81ED-4DB2-BD59-A6C34878D82A}">
                    <a16:rowId xmlns:a16="http://schemas.microsoft.com/office/drawing/2014/main" val="2223411136"/>
                  </a:ext>
                </a:extLst>
              </a:tr>
              <a:tr h="314233">
                <a:tc>
                  <a:txBody>
                    <a:bodyPr/>
                    <a:lstStyle/>
                    <a:p>
                      <a:pPr lvl="0">
                        <a:buNone/>
                      </a:pPr>
                      <a:r>
                        <a:rPr lang="en-US" sz="1000" b="0" dirty="0">
                          <a:solidFill>
                            <a:schemeClr val="bg1"/>
                          </a:solidFill>
                        </a:rPr>
                        <a:t>VectorFog C150 PLUS</a:t>
                      </a:r>
                    </a:p>
                  </a:txBody>
                  <a:tcPr/>
                </a:tc>
                <a:tc>
                  <a:txBody>
                    <a:bodyPr/>
                    <a:lstStyle/>
                    <a:p>
                      <a:pPr algn="r"/>
                      <a:r>
                        <a:rPr lang="en-US" sz="1000" dirty="0">
                          <a:solidFill>
                            <a:schemeClr val="bg1"/>
                          </a:solidFill>
                        </a:rPr>
                        <a:t>20</a:t>
                      </a:r>
                    </a:p>
                  </a:txBody>
                  <a:tcPr/>
                </a:tc>
                <a:extLst>
                  <a:ext uri="{0D108BD9-81ED-4DB2-BD59-A6C34878D82A}">
                    <a16:rowId xmlns:a16="http://schemas.microsoft.com/office/drawing/2014/main" val="3841502478"/>
                  </a:ext>
                </a:extLst>
              </a:tr>
              <a:tr h="4451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n-lt"/>
                          <a:ea typeface="+mn-ea"/>
                          <a:cs typeface="+mn-cs"/>
                        </a:rPr>
                        <a:t>Supplier Contact Information</a:t>
                      </a:r>
                      <a:endParaRPr kumimoji="0" lang="en-US" sz="1000" b="0" i="0" u="none" strike="noStrike" kern="1200" cap="none" spc="0" normalizeH="0" baseline="0" noProof="0" dirty="0">
                        <a:ln>
                          <a:noFill/>
                        </a:ln>
                        <a:solidFill>
                          <a:srgbClr val="0C2340"/>
                        </a:solidFill>
                        <a:effectLst/>
                        <a:uLnTx/>
                        <a:uFillTx/>
                        <a:latin typeface="+mn-lt"/>
                        <a:ea typeface="+mn-ea"/>
                        <a:cs typeface="+mn-cs"/>
                      </a:endParaRPr>
                    </a:p>
                  </a:txBody>
                  <a:tcPr/>
                </a:tc>
                <a:tc>
                  <a:txBody>
                    <a:bodyPr/>
                    <a:lstStyle/>
                    <a:p>
                      <a:pPr algn="r"/>
                      <a:r>
                        <a:rPr lang="en-US" sz="1000" dirty="0">
                          <a:solidFill>
                            <a:schemeClr val="bg1"/>
                          </a:solidFill>
                        </a:rPr>
                        <a:t>21</a:t>
                      </a:r>
                    </a:p>
                  </a:txBody>
                  <a:tcPr/>
                </a:tc>
                <a:extLst>
                  <a:ext uri="{0D108BD9-81ED-4DB2-BD59-A6C34878D82A}">
                    <a16:rowId xmlns:a16="http://schemas.microsoft.com/office/drawing/2014/main" val="2887522528"/>
                  </a:ext>
                </a:extLst>
              </a:tr>
            </a:tbl>
          </a:graphicData>
        </a:graphic>
      </p:graphicFrame>
    </p:spTree>
    <p:extLst>
      <p:ext uri="{BB962C8B-B14F-4D97-AF65-F5344CB8AC3E}">
        <p14:creationId xmlns:p14="http://schemas.microsoft.com/office/powerpoint/2010/main" val="1376885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A82A-A1CC-4BED-9D85-DFB0F3AC5132}"/>
              </a:ext>
            </a:extLst>
          </p:cNvPr>
          <p:cNvSpPr>
            <a:spLocks noGrp="1"/>
          </p:cNvSpPr>
          <p:nvPr>
            <p:ph type="title"/>
          </p:nvPr>
        </p:nvSpPr>
        <p:spPr>
          <a:xfrm>
            <a:off x="614652" y="581975"/>
            <a:ext cx="10962696" cy="1158877"/>
          </a:xfrm>
        </p:spPr>
        <p:txBody>
          <a:bodyPr>
            <a:noAutofit/>
          </a:bodyPr>
          <a:lstStyle/>
          <a:p>
            <a:r>
              <a:rPr lang="en-US" sz="2800" b="1" dirty="0">
                <a:solidFill>
                  <a:schemeClr val="accent1"/>
                </a:solidFill>
              </a:rPr>
              <a:t>VectorFog C150 PLUS</a:t>
            </a:r>
            <a:br>
              <a:rPr lang="en-US" sz="2600" b="1" dirty="0">
                <a:solidFill>
                  <a:schemeClr val="accent1"/>
                </a:solidFill>
              </a:rPr>
            </a:br>
            <a:r>
              <a:rPr lang="en-US" sz="2400" cap="all" dirty="0">
                <a:solidFill>
                  <a:schemeClr val="accent1"/>
                </a:solidFill>
              </a:rPr>
              <a:t>BY </a:t>
            </a:r>
            <a:r>
              <a:rPr lang="en-US" sz="2400" cap="all" dirty="0" err="1">
                <a:solidFill>
                  <a:schemeClr val="accent1"/>
                </a:solidFill>
              </a:rPr>
              <a:t>vectornate</a:t>
            </a:r>
            <a:br>
              <a:rPr lang="en-US" sz="1800" dirty="0">
                <a:solidFill>
                  <a:schemeClr val="accent1"/>
                </a:solidFill>
              </a:rPr>
            </a:br>
            <a:r>
              <a:rPr lang="en-US" sz="1800" dirty="0">
                <a:solidFill>
                  <a:schemeClr val="accent1"/>
                </a:solidFill>
              </a:rPr>
              <a:t>Vendor Number 3085960 / Net 90</a:t>
            </a:r>
          </a:p>
        </p:txBody>
      </p:sp>
      <p:sp>
        <p:nvSpPr>
          <p:cNvPr id="3" name="Content Placeholder 2">
            <a:extLst>
              <a:ext uri="{FF2B5EF4-FFF2-40B4-BE49-F238E27FC236}">
                <a16:creationId xmlns:a16="http://schemas.microsoft.com/office/drawing/2014/main" id="{468FB2A8-5530-4B0F-844D-99BB81FBBA6F}"/>
              </a:ext>
            </a:extLst>
          </p:cNvPr>
          <p:cNvSpPr>
            <a:spLocks noGrp="1"/>
          </p:cNvSpPr>
          <p:nvPr>
            <p:ph idx="1"/>
          </p:nvPr>
        </p:nvSpPr>
        <p:spPr>
          <a:xfrm>
            <a:off x="619544" y="1853399"/>
            <a:ext cx="6898856" cy="2509051"/>
          </a:xfrm>
        </p:spPr>
        <p:txBody>
          <a:bodyPr/>
          <a:lstStyle/>
          <a:p>
            <a:pPr>
              <a:spcBef>
                <a:spcPts val="0"/>
              </a:spcBef>
            </a:pPr>
            <a:r>
              <a:rPr lang="en-US" sz="1200" b="1" dirty="0">
                <a:latin typeface="Arial Narrow" panose="020B0606020202030204" pitchFamily="34" charset="0"/>
              </a:rPr>
              <a:t>Purpose: </a:t>
            </a:r>
          </a:p>
          <a:p>
            <a:pPr marL="236538" lvl="2" indent="0">
              <a:buNone/>
            </a:pPr>
            <a:r>
              <a:rPr lang="en-US" sz="1200" dirty="0">
                <a:latin typeface="Arial Narrow" panose="020B0606020202030204" pitchFamily="34" charset="0"/>
              </a:rPr>
              <a:t>Fogger for use with respiratory vaccinations.</a:t>
            </a:r>
          </a:p>
          <a:p>
            <a:pPr>
              <a:spcBef>
                <a:spcPts val="0"/>
              </a:spcBef>
            </a:pPr>
            <a:r>
              <a:rPr lang="en-US" sz="1200" dirty="0">
                <a:latin typeface="Arial Narrow" panose="020B0606020202030204" pitchFamily="34" charset="0"/>
              </a:rPr>
              <a:t> </a:t>
            </a:r>
          </a:p>
          <a:p>
            <a:pPr>
              <a:spcBef>
                <a:spcPts val="0"/>
              </a:spcBef>
            </a:pPr>
            <a:r>
              <a:rPr lang="en-US" sz="1200" b="1" dirty="0">
                <a:latin typeface="Arial Narrow" panose="020B0606020202030204" pitchFamily="34" charset="0"/>
              </a:rPr>
              <a:t>Used with vaccines such as: </a:t>
            </a:r>
          </a:p>
          <a:p>
            <a:pPr marL="236538" lvl="2" indent="0">
              <a:buNone/>
            </a:pPr>
            <a:r>
              <a:rPr lang="en-US" sz="1200" dirty="0">
                <a:latin typeface="Arial Narrow" panose="020B0606020202030204" pitchFamily="34" charset="0"/>
              </a:rPr>
              <a:t>Respiratory Vaccines. Not specific for just one product range.</a:t>
            </a:r>
          </a:p>
          <a:p>
            <a:r>
              <a:rPr lang="en-US" sz="1200" b="1" dirty="0">
                <a:latin typeface="Arial Narrow" panose="020B0606020202030204" pitchFamily="34" charset="0"/>
              </a:rPr>
              <a:t>Information: </a:t>
            </a:r>
          </a:p>
          <a:p>
            <a:pPr marL="236538" lvl="2" indent="0">
              <a:buNone/>
            </a:pPr>
            <a:r>
              <a:rPr lang="en-US" sz="1200" dirty="0">
                <a:latin typeface="Arial Narrow" panose="020B0606020202030204" pitchFamily="34" charset="0"/>
              </a:rPr>
              <a:t>Corded Cold Fogger C150+ (must be plugged into power source)</a:t>
            </a:r>
          </a:p>
          <a:p>
            <a:pPr marL="672475" lvl="1" indent="-285750">
              <a:spcBef>
                <a:spcPts val="0"/>
              </a:spcBef>
              <a:buFont typeface="Arial" panose="020B0604020202020204" pitchFamily="34" charset="0"/>
              <a:buChar char="•"/>
            </a:pPr>
            <a:r>
              <a:rPr lang="en-US" sz="1200" dirty="0">
                <a:latin typeface="Arial Narrow" panose="020B0606020202030204" pitchFamily="34" charset="0"/>
              </a:rPr>
              <a:t>Tank Capacity 6 Liters</a:t>
            </a:r>
          </a:p>
          <a:p>
            <a:pPr marL="672475" lvl="1" indent="-285750">
              <a:spcBef>
                <a:spcPts val="0"/>
              </a:spcBef>
              <a:buFont typeface="Arial" panose="020B0604020202020204" pitchFamily="34" charset="0"/>
              <a:buChar char="•"/>
            </a:pPr>
            <a:r>
              <a:rPr lang="en-US" sz="1200" dirty="0">
                <a:latin typeface="Arial Narrow" panose="020B0606020202030204" pitchFamily="34" charset="0"/>
              </a:rPr>
              <a:t>Power 220V / 110V</a:t>
            </a:r>
          </a:p>
          <a:p>
            <a:pPr marL="672475" lvl="1" indent="-285750">
              <a:spcBef>
                <a:spcPts val="0"/>
              </a:spcBef>
              <a:buFont typeface="Arial" panose="020B0604020202020204" pitchFamily="34" charset="0"/>
              <a:buChar char="•"/>
            </a:pPr>
            <a:r>
              <a:rPr lang="en-US" sz="1200" dirty="0">
                <a:latin typeface="Arial Narrow" panose="020B0606020202030204" pitchFamily="34" charset="0"/>
              </a:rPr>
              <a:t>Flow Rate 60LPH</a:t>
            </a:r>
          </a:p>
          <a:p>
            <a:pPr marL="672475" lvl="1" indent="-285750">
              <a:spcBef>
                <a:spcPts val="0"/>
              </a:spcBef>
              <a:buFont typeface="Arial" panose="020B0604020202020204" pitchFamily="34" charset="0"/>
              <a:buChar char="•"/>
            </a:pPr>
            <a:r>
              <a:rPr lang="en-US" sz="1200" dirty="0">
                <a:latin typeface="Arial Narrow" panose="020B0606020202030204" pitchFamily="34" charset="0"/>
              </a:rPr>
              <a:t>Droplet Size 5 – 50 microns</a:t>
            </a:r>
          </a:p>
          <a:p>
            <a:pPr marL="672475" lvl="1" indent="-285750">
              <a:spcBef>
                <a:spcPts val="0"/>
              </a:spcBef>
              <a:buFont typeface="Arial" panose="020B0604020202020204" pitchFamily="34" charset="0"/>
              <a:buChar char="•"/>
            </a:pPr>
            <a:r>
              <a:rPr lang="en-US" sz="1200" dirty="0">
                <a:latin typeface="Arial Narrow" panose="020B0606020202030204" pitchFamily="34" charset="0"/>
              </a:rPr>
              <a:t>Net Weight 4.5 kg</a:t>
            </a:r>
          </a:p>
          <a:p>
            <a:pPr marL="672475" lvl="1" indent="-285750">
              <a:spcBef>
                <a:spcPts val="0"/>
              </a:spcBef>
              <a:buFont typeface="Arial" panose="020B0604020202020204" pitchFamily="34" charset="0"/>
              <a:buChar char="•"/>
            </a:pPr>
            <a:r>
              <a:rPr lang="en-US" sz="1200" dirty="0">
                <a:latin typeface="Arial Narrow" panose="020B0606020202030204" pitchFamily="34" charset="0"/>
              </a:rPr>
              <a:t>Dimensions 63 x 19.5 x 31 cm</a:t>
            </a:r>
          </a:p>
          <a:p>
            <a:pPr marL="478800" indent="-285750">
              <a:spcBef>
                <a:spcPts val="0"/>
              </a:spcBef>
              <a:buFont typeface="Arial" panose="020B0604020202020204" pitchFamily="34" charset="0"/>
              <a:buChar char="•"/>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500" dirty="0"/>
          </a:p>
        </p:txBody>
      </p:sp>
      <p:pic>
        <p:nvPicPr>
          <p:cNvPr id="4" name="Picture 3">
            <a:extLst>
              <a:ext uri="{FF2B5EF4-FFF2-40B4-BE49-F238E27FC236}">
                <a16:creationId xmlns:a16="http://schemas.microsoft.com/office/drawing/2014/main" id="{8CE41AC7-3083-4BC0-BBDA-2771872C2F86}"/>
              </a:ext>
            </a:extLst>
          </p:cNvPr>
          <p:cNvPicPr>
            <a:picLocks noChangeAspect="1"/>
          </p:cNvPicPr>
          <p:nvPr/>
        </p:nvPicPr>
        <p:blipFill>
          <a:blip r:embed="rId3"/>
          <a:stretch>
            <a:fillRect/>
          </a:stretch>
        </p:blipFill>
        <p:spPr>
          <a:xfrm>
            <a:off x="6610350" y="1853399"/>
            <a:ext cx="3458066" cy="3458066"/>
          </a:xfrm>
          <a:prstGeom prst="rect">
            <a:avLst/>
          </a:prstGeom>
        </p:spPr>
      </p:pic>
    </p:spTree>
    <p:extLst>
      <p:ext uri="{BB962C8B-B14F-4D97-AF65-F5344CB8AC3E}">
        <p14:creationId xmlns:p14="http://schemas.microsoft.com/office/powerpoint/2010/main" val="3696746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A82A-A1CC-4BED-9D85-DFB0F3AC5132}"/>
              </a:ext>
            </a:extLst>
          </p:cNvPr>
          <p:cNvSpPr>
            <a:spLocks noGrp="1"/>
          </p:cNvSpPr>
          <p:nvPr>
            <p:ph type="title"/>
          </p:nvPr>
        </p:nvSpPr>
        <p:spPr>
          <a:xfrm>
            <a:off x="614652" y="581975"/>
            <a:ext cx="10962696" cy="1158877"/>
          </a:xfrm>
        </p:spPr>
        <p:txBody>
          <a:bodyPr>
            <a:noAutofit/>
          </a:bodyPr>
          <a:lstStyle/>
          <a:p>
            <a:r>
              <a:rPr lang="en-US" sz="2800" b="1" dirty="0" err="1">
                <a:solidFill>
                  <a:schemeClr val="accent1"/>
                </a:solidFill>
              </a:rPr>
              <a:t>Vacsup</a:t>
            </a:r>
            <a:r>
              <a:rPr lang="en-US" sz="2800" b="1" dirty="0">
                <a:solidFill>
                  <a:schemeClr val="accent1"/>
                </a:solidFill>
              </a:rPr>
              <a:t> Spray One</a:t>
            </a:r>
            <a:br>
              <a:rPr lang="en-US" sz="2600" b="1" dirty="0">
                <a:solidFill>
                  <a:schemeClr val="accent1"/>
                </a:solidFill>
              </a:rPr>
            </a:br>
            <a:r>
              <a:rPr lang="en-US" sz="2400" cap="all" dirty="0">
                <a:solidFill>
                  <a:schemeClr val="accent1"/>
                </a:solidFill>
              </a:rPr>
              <a:t>BY ANNODIS</a:t>
            </a:r>
            <a:br>
              <a:rPr lang="en-US" sz="1800" dirty="0">
                <a:solidFill>
                  <a:schemeClr val="accent1"/>
                </a:solidFill>
              </a:rPr>
            </a:br>
            <a:r>
              <a:rPr lang="en-US" sz="1800" dirty="0">
                <a:solidFill>
                  <a:schemeClr val="accent1"/>
                </a:solidFill>
              </a:rPr>
              <a:t>Vendor Number 3130235 / Net 90 </a:t>
            </a:r>
          </a:p>
        </p:txBody>
      </p:sp>
      <p:sp>
        <p:nvSpPr>
          <p:cNvPr id="3" name="Content Placeholder 2">
            <a:extLst>
              <a:ext uri="{FF2B5EF4-FFF2-40B4-BE49-F238E27FC236}">
                <a16:creationId xmlns:a16="http://schemas.microsoft.com/office/drawing/2014/main" id="{468FB2A8-5530-4B0F-844D-99BB81FBBA6F}"/>
              </a:ext>
            </a:extLst>
          </p:cNvPr>
          <p:cNvSpPr>
            <a:spLocks noGrp="1"/>
          </p:cNvSpPr>
          <p:nvPr>
            <p:ph idx="1"/>
          </p:nvPr>
        </p:nvSpPr>
        <p:spPr>
          <a:xfrm>
            <a:off x="619544" y="1853399"/>
            <a:ext cx="6898856" cy="2509051"/>
          </a:xfrm>
        </p:spPr>
        <p:txBody>
          <a:bodyPr/>
          <a:lstStyle/>
          <a:p>
            <a:pPr>
              <a:spcBef>
                <a:spcPts val="0"/>
              </a:spcBef>
            </a:pPr>
            <a:r>
              <a:rPr lang="en-US" sz="1200" b="1" dirty="0">
                <a:latin typeface="Arial Narrow" panose="020B0606020202030204" pitchFamily="34" charset="0"/>
              </a:rPr>
              <a:t>Purpose: </a:t>
            </a:r>
          </a:p>
          <a:p>
            <a:pPr marL="236538" lvl="2" indent="0">
              <a:buNone/>
            </a:pPr>
            <a:r>
              <a:rPr lang="en-US" sz="1200" dirty="0"/>
              <a:t>an efficacious spray cabinet for administration of live vaccines to day old chicks.</a:t>
            </a:r>
          </a:p>
          <a:p>
            <a:pPr marL="236538" lvl="2" indent="0">
              <a:buNone/>
            </a:pPr>
            <a:r>
              <a:rPr lang="en-US" sz="1200" dirty="0">
                <a:latin typeface="Arial Narrow" panose="020B0606020202030204" pitchFamily="34" charset="0"/>
              </a:rPr>
              <a:t> </a:t>
            </a:r>
          </a:p>
          <a:p>
            <a:pPr>
              <a:spcBef>
                <a:spcPts val="0"/>
              </a:spcBef>
            </a:pPr>
            <a:r>
              <a:rPr lang="en-US" sz="1200" b="1" dirty="0">
                <a:latin typeface="Arial Narrow" panose="020B0606020202030204" pitchFamily="34" charset="0"/>
              </a:rPr>
              <a:t>Used with vaccines such as: </a:t>
            </a:r>
          </a:p>
          <a:p>
            <a:pPr marL="236538" lvl="2" indent="0">
              <a:buNone/>
            </a:pPr>
            <a:r>
              <a:rPr lang="en-US" sz="1200" dirty="0">
                <a:latin typeface="Arial Narrow" panose="020B0606020202030204" pitchFamily="34" charset="0"/>
              </a:rPr>
              <a:t>Respiratory live Vaccines. Not specific for just one product range.</a:t>
            </a:r>
          </a:p>
          <a:p>
            <a:r>
              <a:rPr lang="en-US" sz="1200" b="1" dirty="0">
                <a:latin typeface="Arial Narrow" panose="020B0606020202030204" pitchFamily="34" charset="0"/>
              </a:rPr>
              <a:t>Information: </a:t>
            </a:r>
          </a:p>
          <a:p>
            <a:pPr marL="672475" lvl="1" indent="-285750">
              <a:spcBef>
                <a:spcPts val="0"/>
              </a:spcBef>
              <a:buFont typeface="Arial" panose="020B0604020202020204" pitchFamily="34" charset="0"/>
              <a:buChar char="•"/>
            </a:pPr>
            <a:r>
              <a:rPr lang="en-US" sz="1200" dirty="0"/>
              <a:t>Air pressure supply: 4 bars minimum </a:t>
            </a:r>
          </a:p>
          <a:p>
            <a:pPr marL="672475" lvl="1" indent="-285750">
              <a:spcBef>
                <a:spcPts val="0"/>
              </a:spcBef>
              <a:buFont typeface="Arial" panose="020B0604020202020204" pitchFamily="34" charset="0"/>
              <a:buChar char="•"/>
            </a:pPr>
            <a:r>
              <a:rPr lang="en-US" sz="1200" dirty="0"/>
              <a:t>Vaccine tank: 4 liters (5 liters option) </a:t>
            </a:r>
          </a:p>
          <a:p>
            <a:pPr marL="672475" lvl="1" indent="-285750">
              <a:spcBef>
                <a:spcPts val="0"/>
              </a:spcBef>
              <a:buFont typeface="Arial" panose="020B0604020202020204" pitchFamily="34" charset="0"/>
              <a:buChar char="•"/>
            </a:pPr>
            <a:r>
              <a:rPr lang="en-US" sz="1200" dirty="0"/>
              <a:t>Crate Size: 50 x 68 cm (maximum)</a:t>
            </a:r>
          </a:p>
          <a:p>
            <a:pPr marL="672475" lvl="1" indent="-285750">
              <a:spcBef>
                <a:spcPts val="0"/>
              </a:spcBef>
              <a:buFont typeface="Arial" panose="020B0604020202020204" pitchFamily="34" charset="0"/>
              <a:buChar char="•"/>
            </a:pPr>
            <a:r>
              <a:rPr lang="en-US" sz="1200" dirty="0"/>
              <a:t> Speed Indication: 300 - 400 crates per hour</a:t>
            </a:r>
          </a:p>
          <a:p>
            <a:pPr marL="672475" lvl="1" indent="-285750">
              <a:spcBef>
                <a:spcPts val="0"/>
              </a:spcBef>
              <a:buFont typeface="Arial" panose="020B0604020202020204" pitchFamily="34" charset="0"/>
              <a:buChar char="•"/>
            </a:pPr>
            <a:r>
              <a:rPr lang="en-US" sz="1200" dirty="0"/>
              <a:t> Spray Volume: 10 - 23 ml per crate</a:t>
            </a:r>
          </a:p>
          <a:p>
            <a:pPr marL="672475" lvl="1" indent="-285750">
              <a:spcBef>
                <a:spcPts val="0"/>
              </a:spcBef>
              <a:buFont typeface="Arial" panose="020B0604020202020204" pitchFamily="34" charset="0"/>
              <a:buChar char="•"/>
            </a:pPr>
            <a:r>
              <a:rPr lang="en-US" sz="1200" dirty="0"/>
              <a:t> Droplet size: 150 - 260 micron average</a:t>
            </a:r>
          </a:p>
          <a:p>
            <a:pPr marL="672475" lvl="1" indent="-285750">
              <a:spcBef>
                <a:spcPts val="0"/>
              </a:spcBef>
              <a:buFont typeface="Arial" panose="020B0604020202020204" pitchFamily="34" charset="0"/>
              <a:buChar char="•"/>
            </a:pPr>
            <a:endParaRPr lang="en-US" sz="1200" dirty="0">
              <a:latin typeface="Arial Narrow" panose="020B0606020202030204" pitchFamily="34" charset="0"/>
            </a:endParaRPr>
          </a:p>
          <a:p>
            <a:pPr marL="672475" lvl="1" indent="-285750">
              <a:spcBef>
                <a:spcPts val="0"/>
              </a:spcBef>
              <a:buFont typeface="Arial" panose="020B0604020202020204" pitchFamily="34" charset="0"/>
              <a:buChar char="•"/>
            </a:pPr>
            <a:endParaRPr lang="en-US" sz="1200" dirty="0">
              <a:latin typeface="Arial Narrow" panose="020B0606020202030204" pitchFamily="34" charset="0"/>
            </a:endParaRPr>
          </a:p>
          <a:p>
            <a:pPr marL="672475" lvl="1" indent="-285750">
              <a:spcBef>
                <a:spcPts val="0"/>
              </a:spcBef>
              <a:buFont typeface="Arial" panose="020B0604020202020204" pitchFamily="34" charset="0"/>
              <a:buChar char="•"/>
            </a:pPr>
            <a:endParaRPr lang="en-US" sz="1200" dirty="0">
              <a:latin typeface="Arial Narrow" panose="020B0606020202030204" pitchFamily="34" charset="0"/>
            </a:endParaRPr>
          </a:p>
          <a:p>
            <a:pPr marL="672475" lvl="1" indent="-285750">
              <a:spcBef>
                <a:spcPts val="0"/>
              </a:spcBef>
              <a:buFont typeface="Arial" panose="020B0604020202020204" pitchFamily="34" charset="0"/>
              <a:buChar char="•"/>
            </a:pPr>
            <a:endParaRPr lang="en-US" sz="1200" dirty="0">
              <a:latin typeface="Arial Narrow" panose="020B0606020202030204" pitchFamily="34" charset="0"/>
            </a:endParaRPr>
          </a:p>
          <a:p>
            <a:pPr marL="478800" indent="-285750">
              <a:spcBef>
                <a:spcPts val="0"/>
              </a:spcBef>
              <a:buFont typeface="Arial" panose="020B0604020202020204" pitchFamily="34" charset="0"/>
              <a:buChar char="•"/>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200" dirty="0">
              <a:latin typeface="Arial Narrow" panose="020B0606020202030204" pitchFamily="34" charset="0"/>
            </a:endParaRPr>
          </a:p>
          <a:p>
            <a:pPr marL="193050">
              <a:spcBef>
                <a:spcPts val="0"/>
              </a:spcBef>
            </a:pPr>
            <a:endParaRPr lang="en-US" sz="1500" dirty="0"/>
          </a:p>
        </p:txBody>
      </p:sp>
      <p:pic>
        <p:nvPicPr>
          <p:cNvPr id="7" name="Picture 6" descr="A picture containing wall, indoor&#10;&#10;Description automatically generated">
            <a:extLst>
              <a:ext uri="{FF2B5EF4-FFF2-40B4-BE49-F238E27FC236}">
                <a16:creationId xmlns:a16="http://schemas.microsoft.com/office/drawing/2014/main" id="{81578E0B-BD21-40D6-8BAF-A21E04735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096" y="1652530"/>
            <a:ext cx="4813360" cy="3236392"/>
          </a:xfrm>
          <a:prstGeom prst="rect">
            <a:avLst/>
          </a:prstGeom>
        </p:spPr>
      </p:pic>
    </p:spTree>
    <p:extLst>
      <p:ext uri="{BB962C8B-B14F-4D97-AF65-F5344CB8AC3E}">
        <p14:creationId xmlns:p14="http://schemas.microsoft.com/office/powerpoint/2010/main" val="3793234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3A17-5190-4C27-B78B-CA04BCA4E1CD}"/>
              </a:ext>
            </a:extLst>
          </p:cNvPr>
          <p:cNvSpPr>
            <a:spLocks noGrp="1"/>
          </p:cNvSpPr>
          <p:nvPr>
            <p:ph type="title"/>
          </p:nvPr>
        </p:nvSpPr>
        <p:spPr>
          <a:xfrm>
            <a:off x="620338" y="497185"/>
            <a:ext cx="10962696" cy="1076155"/>
          </a:xfrm>
        </p:spPr>
        <p:txBody>
          <a:bodyPr>
            <a:normAutofit/>
          </a:bodyPr>
          <a:lstStyle/>
          <a:p>
            <a:br>
              <a:rPr lang="en-US" sz="2800" b="1" dirty="0">
                <a:solidFill>
                  <a:schemeClr val="accent1"/>
                </a:solidFill>
              </a:rPr>
            </a:br>
            <a:r>
              <a:rPr lang="en-US" sz="2800" b="1" dirty="0">
                <a:solidFill>
                  <a:schemeClr val="accent1"/>
                </a:solidFill>
              </a:rPr>
              <a:t>Supplier Contact Information: </a:t>
            </a:r>
          </a:p>
        </p:txBody>
      </p:sp>
      <p:sp>
        <p:nvSpPr>
          <p:cNvPr id="3" name="Content Placeholder 2">
            <a:extLst>
              <a:ext uri="{FF2B5EF4-FFF2-40B4-BE49-F238E27FC236}">
                <a16:creationId xmlns:a16="http://schemas.microsoft.com/office/drawing/2014/main" id="{B2A21F64-9685-43DE-ABAE-0FDABA20B637}"/>
              </a:ext>
            </a:extLst>
          </p:cNvPr>
          <p:cNvSpPr>
            <a:spLocks noGrp="1"/>
          </p:cNvSpPr>
          <p:nvPr>
            <p:ph idx="1"/>
          </p:nvPr>
        </p:nvSpPr>
        <p:spPr>
          <a:xfrm>
            <a:off x="619544" y="1693719"/>
            <a:ext cx="10963490" cy="4449908"/>
          </a:xfrm>
        </p:spPr>
        <p:txBody>
          <a:bodyPr/>
          <a:lstStyle/>
          <a:p>
            <a:r>
              <a:rPr lang="en-US" b="1" dirty="0"/>
              <a:t>MSD Animal Health FZ-LLC   </a:t>
            </a:r>
          </a:p>
          <a:p>
            <a:r>
              <a:rPr lang="en-US" b="1" dirty="0"/>
              <a:t>           </a:t>
            </a:r>
            <a:endParaRPr lang="en-US" dirty="0"/>
          </a:p>
          <a:p>
            <a:pPr marL="415925" lvl="3" indent="0">
              <a:buNone/>
            </a:pPr>
            <a:r>
              <a:rPr lang="en-US" dirty="0"/>
              <a:t>Office number +971-4-4468001</a:t>
            </a:r>
          </a:p>
          <a:p>
            <a:pPr marL="415925" lvl="3" indent="0">
              <a:buNone/>
            </a:pPr>
            <a:r>
              <a:rPr lang="en-US" dirty="0"/>
              <a:t>gulflevant_mah@merck.com</a:t>
            </a:r>
          </a:p>
          <a:p>
            <a:pPr marL="415925" lvl="3" indent="0">
              <a:buNone/>
            </a:pPr>
            <a:endParaRPr lang="en-US" dirty="0"/>
          </a:p>
          <a:p>
            <a:pPr marL="415925" lvl="3" indent="0">
              <a:buNone/>
            </a:pPr>
            <a:r>
              <a:rPr lang="en-US" dirty="0"/>
              <a:t>Alpha Building (EIB05)</a:t>
            </a:r>
          </a:p>
          <a:p>
            <a:pPr marL="415925" lvl="3" indent="0">
              <a:buNone/>
            </a:pPr>
            <a:r>
              <a:rPr lang="en-US" dirty="0"/>
              <a:t>Suite 01, G Floor</a:t>
            </a:r>
          </a:p>
          <a:p>
            <a:pPr marL="415925" lvl="3" indent="0">
              <a:buNone/>
            </a:pPr>
            <a:r>
              <a:rPr lang="en-US" dirty="0"/>
              <a:t>Dubai Internet City</a:t>
            </a:r>
          </a:p>
          <a:p>
            <a:pPr marL="415925" lvl="3" indent="0">
              <a:buNone/>
            </a:pPr>
            <a:r>
              <a:rPr lang="en-US" dirty="0"/>
              <a:t>P.O. Box 502947</a:t>
            </a:r>
          </a:p>
          <a:p>
            <a:pPr marL="415925" lvl="3" indent="0">
              <a:buNone/>
            </a:pPr>
            <a:r>
              <a:rPr lang="en-US" dirty="0"/>
              <a:t>Dubai, United Arab Emirates</a:t>
            </a:r>
          </a:p>
          <a:p>
            <a:pPr marL="415925" lvl="3" indent="0">
              <a:buNone/>
            </a:pPr>
            <a:endParaRPr lang="en-US" dirty="0"/>
          </a:p>
          <a:p>
            <a:endParaRPr lang="en-US" dirty="0"/>
          </a:p>
        </p:txBody>
      </p:sp>
    </p:spTree>
    <p:extLst>
      <p:ext uri="{BB962C8B-B14F-4D97-AF65-F5344CB8AC3E}">
        <p14:creationId xmlns:p14="http://schemas.microsoft.com/office/powerpoint/2010/main" val="3302785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49C2-6F17-4A00-844F-3A39DB3589FA}"/>
              </a:ext>
            </a:extLst>
          </p:cNvPr>
          <p:cNvSpPr>
            <a:spLocks noGrp="1"/>
          </p:cNvSpPr>
          <p:nvPr>
            <p:ph type="title"/>
          </p:nvPr>
        </p:nvSpPr>
        <p:spPr>
          <a:xfrm>
            <a:off x="610179" y="1088186"/>
            <a:ext cx="10962696" cy="1076155"/>
          </a:xfrm>
        </p:spPr>
        <p:txBody>
          <a:bodyPr>
            <a:normAutofit/>
          </a:bodyPr>
          <a:lstStyle/>
          <a:p>
            <a:pPr algn="ctr"/>
            <a:r>
              <a:rPr lang="en-US" sz="2800" b="1" dirty="0">
                <a:solidFill>
                  <a:schemeClr val="accent1"/>
                </a:solidFill>
              </a:rPr>
              <a:t>HATCHERY VACCINATION DEVICES </a:t>
            </a:r>
          </a:p>
        </p:txBody>
      </p:sp>
      <p:graphicFrame>
        <p:nvGraphicFramePr>
          <p:cNvPr id="5" name="Content Placeholder 4">
            <a:extLst>
              <a:ext uri="{FF2B5EF4-FFF2-40B4-BE49-F238E27FC236}">
                <a16:creationId xmlns:a16="http://schemas.microsoft.com/office/drawing/2014/main" id="{DFA56EBF-DED5-42D3-B24A-4C8065D8EAFC}"/>
              </a:ext>
            </a:extLst>
          </p:cNvPr>
          <p:cNvGraphicFramePr>
            <a:graphicFrameLocks noGrp="1"/>
          </p:cNvGraphicFramePr>
          <p:nvPr>
            <p:ph idx="1"/>
            <p:extLst>
              <p:ext uri="{D42A27DB-BD31-4B8C-83A1-F6EECF244321}">
                <p14:modId xmlns:p14="http://schemas.microsoft.com/office/powerpoint/2010/main" val="3472627478"/>
              </p:ext>
            </p:extLst>
          </p:nvPr>
        </p:nvGraphicFramePr>
        <p:xfrm>
          <a:off x="610179" y="2252760"/>
          <a:ext cx="10962696" cy="2765600"/>
        </p:xfrm>
        <a:graphic>
          <a:graphicData uri="http://schemas.openxmlformats.org/drawingml/2006/table">
            <a:tbl>
              <a:tblPr firstRow="1" bandRow="1">
                <a:tableStyleId>{D27102A9-8310-4765-A935-A1911B00CA55}</a:tableStyleId>
              </a:tblPr>
              <a:tblGrid>
                <a:gridCol w="5481348">
                  <a:extLst>
                    <a:ext uri="{9D8B030D-6E8A-4147-A177-3AD203B41FA5}">
                      <a16:colId xmlns:a16="http://schemas.microsoft.com/office/drawing/2014/main" val="536215195"/>
                    </a:ext>
                  </a:extLst>
                </a:gridCol>
                <a:gridCol w="5481348">
                  <a:extLst>
                    <a:ext uri="{9D8B030D-6E8A-4147-A177-3AD203B41FA5}">
                      <a16:colId xmlns:a16="http://schemas.microsoft.com/office/drawing/2014/main" val="868630685"/>
                    </a:ext>
                  </a:extLst>
                </a:gridCol>
              </a:tblGrid>
              <a:tr h="556292">
                <a:tc gridSpan="2">
                  <a:txBody>
                    <a:bodyPr/>
                    <a:lstStyle/>
                    <a:p>
                      <a:pPr algn="ctr"/>
                      <a:r>
                        <a:rPr lang="en-US">
                          <a:solidFill>
                            <a:schemeClr val="bg1"/>
                          </a:solidFill>
                        </a:rPr>
                        <a:t>HATCHERY VACCINATION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extLst>
                  <a:ext uri="{0D108BD9-81ED-4DB2-BD59-A6C34878D82A}">
                    <a16:rowId xmlns:a16="http://schemas.microsoft.com/office/drawing/2014/main" val="3541816465"/>
                  </a:ext>
                </a:extLst>
              </a:tr>
              <a:tr h="471948">
                <a:tc>
                  <a:txBody>
                    <a:bodyPr/>
                    <a:lstStyle/>
                    <a:p>
                      <a:pPr algn="ctr"/>
                      <a:r>
                        <a:rPr lang="en-US" b="1">
                          <a:solidFill>
                            <a:schemeClr val="accent1"/>
                          </a:solidFill>
                        </a:rPr>
                        <a:t>Day Old Chick (DOC) Subcutaneous Vaccination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accent1"/>
                          </a:solidFill>
                        </a:rPr>
                        <a:t>Day Old Chick (DOC). Spraying Vaccination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602759"/>
                  </a:ext>
                </a:extLst>
              </a:tr>
              <a:tr h="1724388">
                <a:tc>
                  <a:txBody>
                    <a:bodyPr/>
                    <a:lstStyle/>
                    <a:p>
                      <a:pPr algn="l"/>
                      <a:r>
                        <a:rPr lang="en-US" dirty="0">
                          <a:solidFill>
                            <a:schemeClr val="tx1"/>
                          </a:solidFill>
                        </a:rPr>
                        <a:t>Nobilis Injector Single V 2.0</a:t>
                      </a:r>
                    </a:p>
                    <a:p>
                      <a:pPr algn="l"/>
                      <a:r>
                        <a:rPr lang="en-US" dirty="0">
                          <a:solidFill>
                            <a:schemeClr val="tx1"/>
                          </a:solidFill>
                        </a:rPr>
                        <a:t>Nobilis Injector Double V 2.0 </a:t>
                      </a:r>
                    </a:p>
                    <a:p>
                      <a:pPr algn="l"/>
                      <a:r>
                        <a:rPr lang="en-US" dirty="0">
                          <a:solidFill>
                            <a:schemeClr val="tx1"/>
                          </a:solidFill>
                        </a:rPr>
                        <a:t>Innoject Pro Single </a:t>
                      </a:r>
                    </a:p>
                    <a:p>
                      <a:pPr algn="l"/>
                      <a:r>
                        <a:rPr lang="en-US" dirty="0">
                          <a:solidFill>
                            <a:schemeClr val="tx1"/>
                          </a:solidFill>
                        </a:rPr>
                        <a:t>Innoject Pro Double </a:t>
                      </a:r>
                    </a:p>
                    <a:p>
                      <a:pPr algn="l"/>
                      <a:r>
                        <a:rPr lang="en-US" dirty="0">
                          <a:solidFill>
                            <a:schemeClr val="tx1"/>
                          </a:solidFill>
                        </a:rPr>
                        <a:t>Jectmatic V2 Single </a:t>
                      </a:r>
                    </a:p>
                    <a:p>
                      <a:pPr algn="l"/>
                      <a:r>
                        <a:rPr lang="en-US" dirty="0">
                          <a:solidFill>
                            <a:schemeClr val="tx1"/>
                          </a:solidFill>
                        </a:rPr>
                        <a:t>Jectmatic V2 Double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a:solidFill>
                            <a:schemeClr val="tx1"/>
                          </a:solidFill>
                        </a:rPr>
                        <a:t>Birchmeier REB 15 Backpack Sprayer</a:t>
                      </a:r>
                    </a:p>
                    <a:p>
                      <a:pPr algn="l"/>
                      <a:r>
                        <a:rPr lang="en-US" dirty="0">
                          <a:solidFill>
                            <a:schemeClr val="tx1"/>
                          </a:solidFill>
                        </a:rPr>
                        <a:t>MONO VACCINE HATCHERY SPRAY CABINET </a:t>
                      </a:r>
                    </a:p>
                    <a:p>
                      <a:pPr marL="0" algn="l" defTabSz="457200" rtl="0" eaLnBrk="1" latinLnBrk="0" hangingPunct="1"/>
                      <a:r>
                        <a:rPr lang="en-US" sz="1800" kern="1200" dirty="0">
                          <a:solidFill>
                            <a:schemeClr val="tx1"/>
                          </a:solidFill>
                          <a:latin typeface="+mn-lt"/>
                          <a:ea typeface="+mn-ea"/>
                          <a:cs typeface="+mn-cs"/>
                        </a:rPr>
                        <a:t>DOUBLE VACCINE HATCHERY SPRAY CABINET </a:t>
                      </a:r>
                    </a:p>
                    <a:p>
                      <a:pPr algn="l"/>
                      <a:r>
                        <a:rPr lang="en-US" b="0" dirty="0">
                          <a:solidFill>
                            <a:schemeClr val="tx1"/>
                          </a:solidFill>
                        </a:rPr>
                        <a:t>MIDHAS (replaces SprayCox)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6126843"/>
                  </a:ext>
                </a:extLst>
              </a:tr>
            </a:tbl>
          </a:graphicData>
        </a:graphic>
      </p:graphicFrame>
    </p:spTree>
    <p:extLst>
      <p:ext uri="{BB962C8B-B14F-4D97-AF65-F5344CB8AC3E}">
        <p14:creationId xmlns:p14="http://schemas.microsoft.com/office/powerpoint/2010/main" val="284277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4652" y="595126"/>
            <a:ext cx="10962696" cy="939974"/>
          </a:xfrm>
        </p:spPr>
        <p:txBody>
          <a:bodyPr>
            <a:noAutofit/>
          </a:bodyPr>
          <a:lstStyle/>
          <a:p>
            <a:r>
              <a:rPr lang="en-US" sz="2800" b="1" dirty="0">
                <a:solidFill>
                  <a:schemeClr val="accent1"/>
                </a:solidFill>
              </a:rPr>
              <a:t>NOBILIS SINGLE SUBCUTANEOUS INJECTOR</a:t>
            </a:r>
            <a:br>
              <a:rPr lang="en-US" sz="2800" dirty="0"/>
            </a:br>
            <a:r>
              <a:rPr lang="en-US" sz="2400" dirty="0">
                <a:solidFill>
                  <a:schemeClr val="accent1"/>
                </a:solidFill>
              </a:rPr>
              <a:t>BY ZOO TECHNIQUES</a:t>
            </a:r>
            <a:br>
              <a:rPr lang="en-US" sz="2800" dirty="0"/>
            </a:br>
            <a:r>
              <a:rPr lang="en-US" sz="1800" dirty="0">
                <a:solidFill>
                  <a:schemeClr val="accent1"/>
                </a:solidFill>
              </a:rPr>
              <a:t>Vendor Number 3116041 / NET 60</a:t>
            </a:r>
            <a:br>
              <a:rPr lang="en-US" sz="2800" dirty="0"/>
            </a:br>
            <a:endParaRPr lang="en-US" sz="2800" dirty="0"/>
          </a:p>
        </p:txBody>
      </p:sp>
      <p:sp>
        <p:nvSpPr>
          <p:cNvPr id="7" name="Content Placeholder 6"/>
          <p:cNvSpPr>
            <a:spLocks noGrp="1"/>
          </p:cNvSpPr>
          <p:nvPr>
            <p:ph idx="1"/>
          </p:nvPr>
        </p:nvSpPr>
        <p:spPr>
          <a:xfrm>
            <a:off x="614652" y="1752851"/>
            <a:ext cx="5220540" cy="3352298"/>
          </a:xfrm>
        </p:spPr>
        <p:txBody>
          <a:bodyPr/>
          <a:lstStyle/>
          <a:p>
            <a:pPr>
              <a:spcBef>
                <a:spcPts val="0"/>
              </a:spcBef>
            </a:pPr>
            <a:r>
              <a:rPr lang="en-US" sz="1200" b="1" dirty="0"/>
              <a:t>Purpose: </a:t>
            </a:r>
          </a:p>
          <a:p>
            <a:pPr>
              <a:spcBef>
                <a:spcPts val="0"/>
              </a:spcBef>
            </a:pPr>
            <a:r>
              <a:rPr lang="en-US" sz="1200" b="1" dirty="0"/>
              <a:t>	</a:t>
            </a:r>
            <a:r>
              <a:rPr lang="en-US" sz="1200" dirty="0"/>
              <a:t>Automatic Mass Vaccinator for Poultry. The ZOOTEC is a pneumatic machine that ensures automatic vaccination of 1-to-14 day-old poultry (chickens, ducks, turkeys, guinea fowls, etc.) subcutaneously in the neck and intra muscular in the leg. The retention plate provided is suitable for 1-to-7 day-old chicks. For 8-to-4-day-old chicks, an additional retention plate is available on a special order basis. The ZOOTEC accepts any type of vaccines (water-based and oil based), as well as vitamins and antibiotics. Injection volumes can vary from 0.1 ml to 0.5 ml by changing the syringe (by 0.1 –ml). The machine can be operated by only one operator who will acquire a work rate of 2 500 chicks per hour after a short training period. The correct cadence for a good vaccination is 2 500 chicks per hour. The machine requires external supply of compressed air with a pressure comprised between 5 bars and 12 bars. Pressure will then be regulated to 4 bars inside the machine.</a:t>
            </a:r>
          </a:p>
          <a:p>
            <a:pPr>
              <a:spcBef>
                <a:spcPts val="0"/>
              </a:spcBef>
            </a:pPr>
            <a:endParaRPr lang="en-US" sz="1200" b="1" dirty="0"/>
          </a:p>
          <a:p>
            <a:pPr>
              <a:spcBef>
                <a:spcPts val="0"/>
              </a:spcBef>
            </a:pPr>
            <a:r>
              <a:rPr lang="en-US" sz="1200" b="1" dirty="0"/>
              <a:t>Used With Vaccines Such As: </a:t>
            </a:r>
          </a:p>
          <a:p>
            <a:pPr>
              <a:spcBef>
                <a:spcPts val="0"/>
              </a:spcBef>
            </a:pPr>
            <a:r>
              <a:rPr lang="en-US" sz="1200" dirty="0"/>
              <a:t>	Coccidiosis or Respiratory Vaccines. Not specific for just one product range. </a:t>
            </a:r>
          </a:p>
          <a:p>
            <a:pPr>
              <a:spcBef>
                <a:spcPts val="0"/>
              </a:spcBef>
            </a:pPr>
            <a:r>
              <a:rPr lang="en-US" sz="1200" dirty="0"/>
              <a:t>	Can apply Nobilis M65. </a:t>
            </a:r>
          </a:p>
          <a:p>
            <a:pPr>
              <a:spcBef>
                <a:spcPts val="0"/>
              </a:spcBef>
            </a:pPr>
            <a:endParaRPr lang="en-US" sz="1200" b="1" dirty="0"/>
          </a:p>
          <a:p>
            <a:pPr>
              <a:spcBef>
                <a:spcPts val="0"/>
              </a:spcBef>
            </a:pPr>
            <a:r>
              <a:rPr lang="en-US" sz="1200" b="1" dirty="0"/>
              <a:t>Contains: </a:t>
            </a:r>
          </a:p>
          <a:p>
            <a:pPr>
              <a:spcBef>
                <a:spcPts val="0"/>
              </a:spcBef>
            </a:pPr>
            <a:r>
              <a:rPr lang="en-US" sz="1200" dirty="0"/>
              <a:t>	1 x Nobilis SINGLE SUBCUTANEOUS INJECTOR</a:t>
            </a:r>
          </a:p>
          <a:p>
            <a:pPr>
              <a:spcBef>
                <a:spcPts val="0"/>
              </a:spcBef>
            </a:pPr>
            <a:r>
              <a:rPr lang="en-US" sz="1200" dirty="0"/>
              <a:t>	1x  Box of 100 Deposable needles</a:t>
            </a:r>
          </a:p>
          <a:p>
            <a:pPr>
              <a:spcBef>
                <a:spcPts val="0"/>
              </a:spcBef>
            </a:pPr>
            <a:r>
              <a:rPr lang="en-US" sz="1200" dirty="0"/>
              <a:t>	1 x Repair Kit</a:t>
            </a:r>
          </a:p>
          <a:p>
            <a:pPr>
              <a:spcBef>
                <a:spcPts val="0"/>
              </a:spcBef>
            </a:pPr>
            <a:r>
              <a:rPr lang="en-US" sz="1200" dirty="0"/>
              <a:t>	1 x Container of Vaseline</a:t>
            </a:r>
          </a:p>
          <a:p>
            <a:pPr>
              <a:spcBef>
                <a:spcPts val="0"/>
              </a:spcBef>
            </a:pPr>
            <a:r>
              <a:rPr lang="en-US" sz="1200" dirty="0"/>
              <a:t>		</a:t>
            </a:r>
            <a:endParaRPr lang="en-US" sz="1200" b="1" dirty="0"/>
          </a:p>
        </p:txBody>
      </p:sp>
      <p:pic>
        <p:nvPicPr>
          <p:cNvPr id="8" name="Picture 7">
            <a:extLst>
              <a:ext uri="{FF2B5EF4-FFF2-40B4-BE49-F238E27FC236}">
                <a16:creationId xmlns:a16="http://schemas.microsoft.com/office/drawing/2014/main" id="{C9597387-CE1A-49EC-8F17-8281EF3573B2}"/>
              </a:ext>
            </a:extLst>
          </p:cNvPr>
          <p:cNvPicPr>
            <a:picLocks noChangeAspect="1"/>
          </p:cNvPicPr>
          <p:nvPr/>
        </p:nvPicPr>
        <p:blipFill>
          <a:blip r:embed="rId3"/>
          <a:stretch>
            <a:fillRect/>
          </a:stretch>
        </p:blipFill>
        <p:spPr>
          <a:xfrm>
            <a:off x="6214016" y="1521533"/>
            <a:ext cx="5947054" cy="291700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2FFCC2C3-3F6C-45AA-80A9-EDF71670B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708" y="4369649"/>
            <a:ext cx="2960572" cy="22204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C6E7-92E3-4B2D-A401-D5EFCC4834F7}"/>
              </a:ext>
            </a:extLst>
          </p:cNvPr>
          <p:cNvSpPr>
            <a:spLocks noGrp="1"/>
          </p:cNvSpPr>
          <p:nvPr>
            <p:ph type="title"/>
          </p:nvPr>
        </p:nvSpPr>
        <p:spPr>
          <a:xfrm>
            <a:off x="613064" y="596761"/>
            <a:ext cx="10962696" cy="900238"/>
          </a:xfrm>
        </p:spPr>
        <p:txBody>
          <a:bodyPr>
            <a:normAutofit fontScale="90000"/>
          </a:bodyPr>
          <a:lstStyle/>
          <a:p>
            <a:r>
              <a:rPr lang="en-US" sz="3100" b="1" dirty="0">
                <a:solidFill>
                  <a:schemeClr val="accent1"/>
                </a:solidFill>
              </a:rPr>
              <a:t>NOBILIS DOUBLE SUBCUTANEOUS INJECTOR</a:t>
            </a:r>
            <a:br>
              <a:rPr lang="en-US" sz="3600" dirty="0"/>
            </a:br>
            <a:r>
              <a:rPr lang="en-US" sz="2700">
                <a:solidFill>
                  <a:schemeClr val="accent1"/>
                </a:solidFill>
              </a:rPr>
              <a:t>BY ZOO TECHNIQUES </a:t>
            </a:r>
            <a:br>
              <a:rPr lang="en-US" sz="3600" dirty="0"/>
            </a:br>
            <a:r>
              <a:rPr lang="en-US" sz="2000" dirty="0">
                <a:solidFill>
                  <a:schemeClr val="accent1"/>
                </a:solidFill>
              </a:rPr>
              <a:t>Vendor Number 3116041 / NET 60</a:t>
            </a:r>
            <a:br>
              <a:rPr lang="en-US" dirty="0"/>
            </a:br>
            <a:endParaRPr lang="en-US" dirty="0"/>
          </a:p>
        </p:txBody>
      </p:sp>
      <p:sp>
        <p:nvSpPr>
          <p:cNvPr id="3" name="Content Placeholder 2">
            <a:extLst>
              <a:ext uri="{FF2B5EF4-FFF2-40B4-BE49-F238E27FC236}">
                <a16:creationId xmlns:a16="http://schemas.microsoft.com/office/drawing/2014/main" id="{65FC079D-98FF-4685-82BC-C43E64432F17}"/>
              </a:ext>
            </a:extLst>
          </p:cNvPr>
          <p:cNvSpPr>
            <a:spLocks noGrp="1"/>
          </p:cNvSpPr>
          <p:nvPr>
            <p:ph idx="1"/>
          </p:nvPr>
        </p:nvSpPr>
        <p:spPr>
          <a:xfrm>
            <a:off x="613064" y="1788138"/>
            <a:ext cx="5646334" cy="4290227"/>
          </a:xfrm>
        </p:spPr>
        <p:txBody>
          <a:bodyPr/>
          <a:lstStyle/>
          <a:p>
            <a:pPr>
              <a:spcBef>
                <a:spcPts val="0"/>
              </a:spcBef>
            </a:pPr>
            <a:r>
              <a:rPr lang="en-US" sz="1200" b="1" dirty="0"/>
              <a:t>Purpose: </a:t>
            </a:r>
          </a:p>
          <a:p>
            <a:pPr>
              <a:spcBef>
                <a:spcPts val="0"/>
              </a:spcBef>
            </a:pPr>
            <a:r>
              <a:rPr lang="en-US" sz="1200" b="1" dirty="0"/>
              <a:t>	</a:t>
            </a:r>
            <a:r>
              <a:rPr lang="en-US" sz="1200" dirty="0">
                <a:solidFill>
                  <a:srgbClr val="0C2340"/>
                </a:solidFill>
              </a:rPr>
              <a:t>Automatic Mass Vaccinator for Poultry. The ZOOTEC is a pneumatic machine that ensures automatic vaccination of 1-to-14 day-old poultry (chickens, ducks, turkeys, guinea fowls, etc.) subcutaneously in the neck and intra muscular in the leg. The retention plate provided is suitable for 1-to-7-day-old chicks. For 8-to-4-day-old chicks, an additional retention plate is available on a special-order basis. The ZOOTEC accepts any type of vaccines (water-based and oil-based), as well as vitamins and antibiotics.  Injection volumes can vary from 0.1 ml to 0.5 ml by changing the syringe (by 0.1 – ml).  The machine can be operated by only one operator who will acquire a work rate between 2000 to 3 000 chicks per hour after a short training period. The correct cadence for a good vaccination is 2 500 chicks per hour. The machine requires external supply of compressed air with a pressure comprised between 5 bars and 12 bars (80 and 120 psi). Pressure will then be regulated to 4 bars (58 psi) inside the machine.</a:t>
            </a:r>
            <a:endParaRPr lang="en-US" sz="1200" b="1" dirty="0"/>
          </a:p>
          <a:p>
            <a:pPr>
              <a:spcBef>
                <a:spcPts val="0"/>
              </a:spcBef>
            </a:pPr>
            <a:endParaRPr lang="en-US" sz="1200" b="1" dirty="0"/>
          </a:p>
          <a:p>
            <a:pPr>
              <a:spcBef>
                <a:spcPts val="0"/>
              </a:spcBef>
            </a:pPr>
            <a:r>
              <a:rPr lang="en-US" sz="1200" b="1" dirty="0"/>
              <a:t>Used With Vaccines Such As: </a:t>
            </a:r>
          </a:p>
          <a:p>
            <a:pPr>
              <a:spcBef>
                <a:spcPts val="0"/>
              </a:spcBef>
            </a:pPr>
            <a:r>
              <a:rPr lang="en-US" sz="1200" dirty="0"/>
              <a:t>	Coccidiosis or Respiratory Vaccines. Not specific for just one product range. </a:t>
            </a:r>
          </a:p>
          <a:p>
            <a:pPr>
              <a:spcBef>
                <a:spcPts val="0"/>
              </a:spcBef>
            </a:pPr>
            <a:r>
              <a:rPr lang="en-US" sz="1200" dirty="0"/>
              <a:t>	Can apply Nobilis M65. </a:t>
            </a:r>
          </a:p>
          <a:p>
            <a:pPr>
              <a:spcBef>
                <a:spcPts val="0"/>
              </a:spcBef>
            </a:pPr>
            <a:endParaRPr lang="en-US" sz="1200" b="1" dirty="0"/>
          </a:p>
          <a:p>
            <a:pPr>
              <a:spcBef>
                <a:spcPts val="0"/>
              </a:spcBef>
            </a:pPr>
            <a:r>
              <a:rPr lang="en-US" sz="1200" b="1" dirty="0"/>
              <a:t>Contains: </a:t>
            </a:r>
          </a:p>
          <a:p>
            <a:pPr lvl="0" fontAlgn="base">
              <a:lnSpc>
                <a:spcPct val="100000"/>
              </a:lnSpc>
              <a:spcBef>
                <a:spcPts val="0"/>
              </a:spcBef>
            </a:pPr>
            <a:r>
              <a:rPr lang="en-US" sz="1200" kern="1200" spc="0" dirty="0">
                <a:solidFill>
                  <a:srgbClr val="37424A"/>
                </a:solidFill>
                <a:cs typeface="+mn-cs"/>
              </a:rPr>
              <a:t>	1 x Nobilis DOUBLE SUBCUTANEOUS INJECTOR</a:t>
            </a:r>
          </a:p>
          <a:p>
            <a:pPr lvl="0" fontAlgn="base">
              <a:lnSpc>
                <a:spcPct val="100000"/>
              </a:lnSpc>
              <a:spcBef>
                <a:spcPts val="0"/>
              </a:spcBef>
            </a:pPr>
            <a:r>
              <a:rPr lang="en-US" sz="1200" kern="1200" spc="0" dirty="0">
                <a:solidFill>
                  <a:srgbClr val="37424A"/>
                </a:solidFill>
                <a:cs typeface="+mn-cs"/>
              </a:rPr>
              <a:t>	1x  Box of 100 Deposable needles</a:t>
            </a:r>
          </a:p>
          <a:p>
            <a:pPr lvl="0" fontAlgn="base">
              <a:lnSpc>
                <a:spcPct val="100000"/>
              </a:lnSpc>
              <a:spcBef>
                <a:spcPts val="0"/>
              </a:spcBef>
            </a:pPr>
            <a:r>
              <a:rPr lang="en-US" sz="1200" kern="1200" spc="0" dirty="0">
                <a:solidFill>
                  <a:srgbClr val="37424A"/>
                </a:solidFill>
                <a:cs typeface="+mn-cs"/>
              </a:rPr>
              <a:t>	1 x Repair Kit</a:t>
            </a:r>
          </a:p>
          <a:p>
            <a:pPr lvl="0" fontAlgn="base">
              <a:lnSpc>
                <a:spcPct val="100000"/>
              </a:lnSpc>
              <a:spcBef>
                <a:spcPts val="0"/>
              </a:spcBef>
            </a:pPr>
            <a:r>
              <a:rPr lang="en-US" sz="1200" kern="1200" spc="0" dirty="0">
                <a:solidFill>
                  <a:srgbClr val="37424A"/>
                </a:solidFill>
                <a:cs typeface="+mn-cs"/>
              </a:rPr>
              <a:t>	1 x Container of Vaseline</a:t>
            </a:r>
          </a:p>
          <a:p>
            <a:pPr lvl="0" fontAlgn="base">
              <a:lnSpc>
                <a:spcPct val="100000"/>
              </a:lnSpc>
              <a:spcBef>
                <a:spcPts val="0"/>
              </a:spcBef>
            </a:pPr>
            <a:r>
              <a:rPr lang="en-US" sz="1200" kern="1200" spc="0" dirty="0">
                <a:solidFill>
                  <a:srgbClr val="37424A"/>
                </a:solidFill>
                <a:cs typeface="+mn-cs"/>
              </a:rPr>
              <a:t>	1 x Repair Kit for the inlet of second syringe</a:t>
            </a:r>
          </a:p>
          <a:p>
            <a:pPr lvl="0" fontAlgn="base">
              <a:lnSpc>
                <a:spcPct val="100000"/>
              </a:lnSpc>
              <a:spcBef>
                <a:spcPts val="0"/>
              </a:spcBef>
            </a:pPr>
            <a:r>
              <a:rPr lang="en-US" sz="1200" kern="1200" spc="0" dirty="0">
                <a:solidFill>
                  <a:srgbClr val="37424A"/>
                </a:solidFill>
                <a:cs typeface="+mn-cs"/>
              </a:rPr>
              <a:t>	</a:t>
            </a: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p:txBody>
      </p:sp>
      <p:pic>
        <p:nvPicPr>
          <p:cNvPr id="7" name="Picture 6">
            <a:extLst>
              <a:ext uri="{FF2B5EF4-FFF2-40B4-BE49-F238E27FC236}">
                <a16:creationId xmlns:a16="http://schemas.microsoft.com/office/drawing/2014/main" id="{8E7FC46A-478A-4B91-8882-FD9049AE6DEB}"/>
              </a:ext>
            </a:extLst>
          </p:cNvPr>
          <p:cNvPicPr>
            <a:picLocks noChangeAspect="1"/>
          </p:cNvPicPr>
          <p:nvPr/>
        </p:nvPicPr>
        <p:blipFill>
          <a:blip r:embed="rId3"/>
          <a:stretch>
            <a:fillRect/>
          </a:stretch>
        </p:blipFill>
        <p:spPr>
          <a:xfrm>
            <a:off x="6401038" y="1974866"/>
            <a:ext cx="5174722" cy="2210636"/>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69111EA-99A8-4306-A52C-B845463DC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611" y="4369649"/>
            <a:ext cx="2960572" cy="2220429"/>
          </a:xfrm>
          <a:prstGeom prst="rect">
            <a:avLst/>
          </a:prstGeom>
        </p:spPr>
      </p:pic>
    </p:spTree>
    <p:extLst>
      <p:ext uri="{BB962C8B-B14F-4D97-AF65-F5344CB8AC3E}">
        <p14:creationId xmlns:p14="http://schemas.microsoft.com/office/powerpoint/2010/main" val="284815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D0B2-3670-41F3-B5E5-78CF8F6B6D1C}"/>
              </a:ext>
            </a:extLst>
          </p:cNvPr>
          <p:cNvSpPr>
            <a:spLocks noGrp="1"/>
          </p:cNvSpPr>
          <p:nvPr>
            <p:ph type="title"/>
          </p:nvPr>
        </p:nvSpPr>
        <p:spPr>
          <a:xfrm>
            <a:off x="614652" y="595597"/>
            <a:ext cx="10962696" cy="914268"/>
          </a:xfrm>
        </p:spPr>
        <p:txBody>
          <a:bodyPr>
            <a:noAutofit/>
          </a:bodyPr>
          <a:lstStyle/>
          <a:p>
            <a:r>
              <a:rPr lang="en-US" sz="2800" b="1" dirty="0">
                <a:solidFill>
                  <a:schemeClr val="accent1"/>
                </a:solidFill>
              </a:rPr>
              <a:t>INNOJECT PRO </a:t>
            </a:r>
            <a:br>
              <a:rPr lang="en-US" sz="2400" dirty="0">
                <a:solidFill>
                  <a:schemeClr val="accent1"/>
                </a:solidFill>
              </a:rPr>
            </a:br>
            <a:r>
              <a:rPr lang="en-US" sz="2400" dirty="0">
                <a:solidFill>
                  <a:schemeClr val="accent1"/>
                </a:solidFill>
              </a:rPr>
              <a:t>BY </a:t>
            </a:r>
            <a:r>
              <a:rPr lang="en-US" sz="2400" cap="all" dirty="0">
                <a:solidFill>
                  <a:schemeClr val="accent1"/>
                </a:solidFill>
              </a:rPr>
              <a:t>AUTOMAZIONI VX SRL</a:t>
            </a:r>
            <a:br>
              <a:rPr lang="en-US" sz="2400" cap="all" dirty="0">
                <a:solidFill>
                  <a:schemeClr val="accent1"/>
                </a:solidFill>
              </a:rPr>
            </a:br>
            <a:r>
              <a:rPr lang="en-US" sz="1800" dirty="0">
                <a:solidFill>
                  <a:schemeClr val="accent1"/>
                </a:solidFill>
              </a:rPr>
              <a:t>Vendor Number 3300127 / Net 30   </a:t>
            </a:r>
          </a:p>
        </p:txBody>
      </p:sp>
      <p:pic>
        <p:nvPicPr>
          <p:cNvPr id="5" name="Picture 4">
            <a:extLst>
              <a:ext uri="{FF2B5EF4-FFF2-40B4-BE49-F238E27FC236}">
                <a16:creationId xmlns:a16="http://schemas.microsoft.com/office/drawing/2014/main" id="{4EBF7BCE-8BFA-4E74-BD1F-F71C4B19D6B5}"/>
              </a:ext>
            </a:extLst>
          </p:cNvPr>
          <p:cNvPicPr>
            <a:picLocks noChangeAspect="1"/>
          </p:cNvPicPr>
          <p:nvPr/>
        </p:nvPicPr>
        <p:blipFill>
          <a:blip r:embed="rId3"/>
          <a:stretch>
            <a:fillRect/>
          </a:stretch>
        </p:blipFill>
        <p:spPr>
          <a:xfrm>
            <a:off x="4729316" y="1551234"/>
            <a:ext cx="7020232" cy="4516539"/>
          </a:xfrm>
          <a:prstGeom prst="rect">
            <a:avLst/>
          </a:prstGeom>
        </p:spPr>
      </p:pic>
      <p:sp>
        <p:nvSpPr>
          <p:cNvPr id="4" name="TextBox 3">
            <a:extLst>
              <a:ext uri="{FF2B5EF4-FFF2-40B4-BE49-F238E27FC236}">
                <a16:creationId xmlns:a16="http://schemas.microsoft.com/office/drawing/2014/main" id="{5419A7FB-2A27-4BB8-A070-057746BBF9DC}"/>
              </a:ext>
            </a:extLst>
          </p:cNvPr>
          <p:cNvSpPr txBox="1"/>
          <p:nvPr/>
        </p:nvSpPr>
        <p:spPr>
          <a:xfrm>
            <a:off x="614652" y="1752252"/>
            <a:ext cx="4114664" cy="2708434"/>
          </a:xfrm>
          <a:prstGeom prst="rect">
            <a:avLst/>
          </a:prstGeom>
          <a:noFill/>
        </p:spPr>
        <p:txBody>
          <a:bodyPr wrap="square" lIns="0" tIns="0" rIns="0" bIns="0" rtlCol="0" anchor="t" anchorCtr="0">
            <a:spAutoFit/>
          </a:bodyPr>
          <a:lstStyle/>
          <a:p>
            <a:r>
              <a:rPr lang="en-US" sz="1200" b="1" kern="600" spc="30" dirty="0"/>
              <a:t>Purpose</a:t>
            </a:r>
            <a:r>
              <a:rPr lang="en-US" sz="1200" kern="600" spc="30" dirty="0"/>
              <a:t>: </a:t>
            </a:r>
          </a:p>
          <a:p>
            <a:pPr lvl="1"/>
            <a:r>
              <a:rPr lang="en-US" sz="1200" kern="600" spc="30" dirty="0"/>
              <a:t>Subcutaneous &amp; eye spray vaccination device used in hatcheries for  day old poultry vaccination. Innoject Pro Single offers 1 subcutaneous injection and Innoject Pro Double offers 2 simultaneous subcutaneous injections. Both offer an optional spray vaccination.  </a:t>
            </a:r>
          </a:p>
          <a:p>
            <a:endParaRPr lang="en-US" sz="1200" b="1" kern="600" spc="30" dirty="0"/>
          </a:p>
          <a:p>
            <a:endParaRPr lang="en-US" sz="1200" b="1" kern="600" spc="30" dirty="0"/>
          </a:p>
          <a:p>
            <a:r>
              <a:rPr lang="en-US" sz="1200" b="1" kern="600" spc="30" dirty="0"/>
              <a:t>Used With Vaccines Such As: </a:t>
            </a:r>
          </a:p>
          <a:p>
            <a:pPr lvl="1"/>
            <a:r>
              <a:rPr lang="en-US" sz="1200" kern="600" spc="30" dirty="0"/>
              <a:t>Water-Base or Oil-Base vaccines. Spray Coccidiosis vaccines applied in hatcheries. Not specific for one product range. </a:t>
            </a:r>
          </a:p>
          <a:p>
            <a:r>
              <a:rPr lang="en-US" sz="1200" kern="600" spc="30" dirty="0"/>
              <a:t>	</a:t>
            </a:r>
          </a:p>
          <a:p>
            <a:endParaRPr lang="en-US" sz="1400" kern="600" spc="30" dirty="0">
              <a:highlight>
                <a:srgbClr val="FFFF00"/>
              </a:highlight>
            </a:endParaRPr>
          </a:p>
          <a:p>
            <a:endParaRPr lang="en-US" kern="600" spc="30" dirty="0"/>
          </a:p>
        </p:txBody>
      </p:sp>
      <p:graphicFrame>
        <p:nvGraphicFramePr>
          <p:cNvPr id="6" name="Table 5">
            <a:extLst>
              <a:ext uri="{FF2B5EF4-FFF2-40B4-BE49-F238E27FC236}">
                <a16:creationId xmlns:a16="http://schemas.microsoft.com/office/drawing/2014/main" id="{BB12295F-FC3D-4401-AAE6-D9B5D06B01EF}"/>
              </a:ext>
            </a:extLst>
          </p:cNvPr>
          <p:cNvGraphicFramePr>
            <a:graphicFrameLocks noGrp="1"/>
          </p:cNvGraphicFramePr>
          <p:nvPr>
            <p:extLst>
              <p:ext uri="{D42A27DB-BD31-4B8C-83A1-F6EECF244321}">
                <p14:modId xmlns:p14="http://schemas.microsoft.com/office/powerpoint/2010/main" val="3159064589"/>
              </p:ext>
            </p:extLst>
          </p:nvPr>
        </p:nvGraphicFramePr>
        <p:xfrm>
          <a:off x="0" y="4371269"/>
          <a:ext cx="3000239" cy="1066800"/>
        </p:xfrm>
        <a:graphic>
          <a:graphicData uri="http://schemas.openxmlformats.org/drawingml/2006/table">
            <a:tbl>
              <a:tblPr firstRow="1" firstCol="1" bandRow="1">
                <a:tableStyleId>{5C22544A-7EE6-4342-B048-85BDC9FD1C3A}</a:tableStyleId>
              </a:tblPr>
              <a:tblGrid>
                <a:gridCol w="788659">
                  <a:extLst>
                    <a:ext uri="{9D8B030D-6E8A-4147-A177-3AD203B41FA5}">
                      <a16:colId xmlns:a16="http://schemas.microsoft.com/office/drawing/2014/main" val="3455645223"/>
                    </a:ext>
                  </a:extLst>
                </a:gridCol>
                <a:gridCol w="2211580">
                  <a:extLst>
                    <a:ext uri="{9D8B030D-6E8A-4147-A177-3AD203B41FA5}">
                      <a16:colId xmlns:a16="http://schemas.microsoft.com/office/drawing/2014/main" val="3933410677"/>
                    </a:ext>
                  </a:extLst>
                </a:gridCol>
              </a:tblGrid>
              <a:tr h="182854">
                <a:tc>
                  <a:txBody>
                    <a:bodyPr/>
                    <a:lstStyle/>
                    <a:p>
                      <a:pPr marL="0" marR="0">
                        <a:spcBef>
                          <a:spcPts val="0"/>
                        </a:spcBef>
                        <a:spcAft>
                          <a:spcPts val="0"/>
                        </a:spcAft>
                      </a:pPr>
                      <a:endParaRPr lang="en-US" sz="1400" b="1" dirty="0">
                        <a:effectLst/>
                        <a:latin typeface="Calibri" panose="020F0502020204030204" pitchFamily="34" charset="0"/>
                        <a:ea typeface="Calibri" panose="020F0502020204030204" pitchFamily="34" charset="0"/>
                      </a:endParaRPr>
                    </a:p>
                  </a:txBody>
                  <a:tcPr marL="68580" marR="68580" marT="0" marB="0">
                    <a:noFill/>
                  </a:tcPr>
                </a:tc>
                <a:tc>
                  <a:txBody>
                    <a:bodyPr/>
                    <a:lstStyle/>
                    <a:p>
                      <a:pPr marL="0" marR="0">
                        <a:spcBef>
                          <a:spcPts val="0"/>
                        </a:spcBef>
                        <a:spcAft>
                          <a:spcPts val="0"/>
                        </a:spcAft>
                      </a:pPr>
                      <a:r>
                        <a:rPr lang="en-US" sz="1400" b="1" dirty="0">
                          <a:effectLst/>
                        </a:rPr>
                        <a:t>Description</a:t>
                      </a:r>
                      <a:endParaRPr lang="en-US"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559753729"/>
                  </a:ext>
                </a:extLst>
              </a:tr>
              <a:tr h="182854">
                <a:tc>
                  <a:txBody>
                    <a:bodyPr/>
                    <a:lstStyle/>
                    <a:p>
                      <a:pPr marL="0" marR="0">
                        <a:spcBef>
                          <a:spcPts val="0"/>
                        </a:spcBef>
                        <a:spcAft>
                          <a:spcPts val="0"/>
                        </a:spcAft>
                      </a:pPr>
                      <a:endParaRPr lang="en-US" sz="1400" b="1" dirty="0">
                        <a:effectLst/>
                        <a:latin typeface="Calibri" panose="020F0502020204030204" pitchFamily="34" charset="0"/>
                        <a:ea typeface="Calibri" panose="020F0502020204030204" pitchFamily="34" charset="0"/>
                      </a:endParaRPr>
                    </a:p>
                  </a:txBody>
                  <a:tcPr marL="68580" marR="68580" marT="0" marB="0">
                    <a:noFill/>
                  </a:tcPr>
                </a:tc>
                <a:tc>
                  <a:txBody>
                    <a:bodyPr/>
                    <a:lstStyle/>
                    <a:p>
                      <a:pPr marL="0" marR="0">
                        <a:spcBef>
                          <a:spcPts val="0"/>
                        </a:spcBef>
                        <a:spcAft>
                          <a:spcPts val="0"/>
                        </a:spcAft>
                      </a:pPr>
                      <a:r>
                        <a:rPr lang="en-US" sz="1400" b="1" dirty="0">
                          <a:effectLst/>
                        </a:rPr>
                        <a:t>Innoject Pro Single</a:t>
                      </a:r>
                      <a:endParaRPr lang="en-US"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850388151"/>
                  </a:ext>
                </a:extLst>
              </a:tr>
              <a:tr h="182854">
                <a:tc>
                  <a:txBody>
                    <a:bodyPr/>
                    <a:lstStyle/>
                    <a:p>
                      <a:pPr marL="0" marR="0">
                        <a:spcBef>
                          <a:spcPts val="0"/>
                        </a:spcBef>
                        <a:spcAft>
                          <a:spcPts val="0"/>
                        </a:spcAft>
                      </a:pPr>
                      <a:endParaRPr lang="en-US" sz="1400" b="1" dirty="0">
                        <a:effectLst/>
                        <a:latin typeface="Calibri" panose="020F0502020204030204" pitchFamily="34" charset="0"/>
                        <a:ea typeface="Calibri" panose="020F0502020204030204" pitchFamily="34" charset="0"/>
                      </a:endParaRPr>
                    </a:p>
                  </a:txBody>
                  <a:tcPr marL="68580" marR="68580" marT="0" marB="0">
                    <a:noFill/>
                  </a:tcPr>
                </a:tc>
                <a:tc>
                  <a:txBody>
                    <a:bodyPr/>
                    <a:lstStyle/>
                    <a:p>
                      <a:pPr marL="0" marR="0">
                        <a:spcBef>
                          <a:spcPts val="0"/>
                        </a:spcBef>
                        <a:spcAft>
                          <a:spcPts val="0"/>
                        </a:spcAft>
                      </a:pPr>
                      <a:r>
                        <a:rPr lang="en-US" sz="1400" b="1" dirty="0">
                          <a:effectLst/>
                        </a:rPr>
                        <a:t>Innoject Pro Double</a:t>
                      </a:r>
                      <a:endParaRPr lang="en-US"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8172657"/>
                  </a:ext>
                </a:extLst>
              </a:tr>
              <a:tr h="182854">
                <a:tc>
                  <a:txBody>
                    <a:bodyPr/>
                    <a:lstStyle/>
                    <a:p>
                      <a:pPr marL="0" marR="0">
                        <a:spcBef>
                          <a:spcPts val="0"/>
                        </a:spcBef>
                        <a:spcAft>
                          <a:spcPts val="0"/>
                        </a:spcAft>
                      </a:pPr>
                      <a:endParaRPr lang="en-US" sz="1400" b="1" dirty="0">
                        <a:effectLst/>
                        <a:latin typeface="Calibri" panose="020F0502020204030204" pitchFamily="34" charset="0"/>
                        <a:ea typeface="Calibri" panose="020F0502020204030204" pitchFamily="34" charset="0"/>
                      </a:endParaRPr>
                    </a:p>
                  </a:txBody>
                  <a:tcPr marL="68580" marR="68580" marT="0" marB="0">
                    <a:noFill/>
                  </a:tcPr>
                </a:tc>
                <a:tc>
                  <a:txBody>
                    <a:bodyPr/>
                    <a:lstStyle/>
                    <a:p>
                      <a:pPr marL="0" marR="0">
                        <a:spcBef>
                          <a:spcPts val="0"/>
                        </a:spcBef>
                        <a:spcAft>
                          <a:spcPts val="0"/>
                        </a:spcAft>
                      </a:pPr>
                      <a:r>
                        <a:rPr lang="en-US" sz="1400" b="1" dirty="0">
                          <a:effectLst/>
                        </a:rPr>
                        <a:t>Innoject Pro Single + Spray</a:t>
                      </a:r>
                      <a:endParaRPr lang="en-US"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624578077"/>
                  </a:ext>
                </a:extLst>
              </a:tr>
              <a:tr h="182854">
                <a:tc>
                  <a:txBody>
                    <a:bodyPr/>
                    <a:lstStyle/>
                    <a:p>
                      <a:pPr marL="0" marR="0">
                        <a:spcBef>
                          <a:spcPts val="0"/>
                        </a:spcBef>
                        <a:spcAft>
                          <a:spcPts val="0"/>
                        </a:spcAft>
                      </a:pPr>
                      <a:endParaRPr lang="en-US" sz="1400" b="1" dirty="0">
                        <a:effectLst/>
                        <a:latin typeface="Calibri" panose="020F0502020204030204" pitchFamily="34" charset="0"/>
                        <a:ea typeface="Calibri" panose="020F0502020204030204" pitchFamily="34" charset="0"/>
                      </a:endParaRPr>
                    </a:p>
                  </a:txBody>
                  <a:tcPr marL="68580" marR="68580" marT="0" marB="0">
                    <a:noFill/>
                  </a:tcPr>
                </a:tc>
                <a:tc>
                  <a:txBody>
                    <a:bodyPr/>
                    <a:lstStyle/>
                    <a:p>
                      <a:pPr marL="0" marR="0">
                        <a:spcBef>
                          <a:spcPts val="0"/>
                        </a:spcBef>
                        <a:spcAft>
                          <a:spcPts val="0"/>
                        </a:spcAft>
                      </a:pPr>
                      <a:r>
                        <a:rPr lang="en-US" sz="1400" b="1" dirty="0">
                          <a:effectLst/>
                        </a:rPr>
                        <a:t>Innoject Pro Double + Spray</a:t>
                      </a:r>
                      <a:endParaRPr lang="en-US"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906466725"/>
                  </a:ext>
                </a:extLst>
              </a:tr>
            </a:tbl>
          </a:graphicData>
        </a:graphic>
      </p:graphicFrame>
    </p:spTree>
    <p:extLst>
      <p:ext uri="{BB962C8B-B14F-4D97-AF65-F5344CB8AC3E}">
        <p14:creationId xmlns:p14="http://schemas.microsoft.com/office/powerpoint/2010/main" val="233347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DA74-CD4A-4051-BBA8-CBDF8682CEB1}"/>
              </a:ext>
            </a:extLst>
          </p:cNvPr>
          <p:cNvSpPr>
            <a:spLocks noGrp="1"/>
          </p:cNvSpPr>
          <p:nvPr>
            <p:ph type="title"/>
          </p:nvPr>
        </p:nvSpPr>
        <p:spPr>
          <a:xfrm>
            <a:off x="614651" y="600215"/>
            <a:ext cx="10962696" cy="923785"/>
          </a:xfrm>
        </p:spPr>
        <p:txBody>
          <a:bodyPr>
            <a:noAutofit/>
          </a:bodyPr>
          <a:lstStyle/>
          <a:p>
            <a:r>
              <a:rPr lang="en-US" sz="2800" b="1" dirty="0">
                <a:solidFill>
                  <a:schemeClr val="accent1"/>
                </a:solidFill>
              </a:rPr>
              <a:t>JECTMATIC V2</a:t>
            </a:r>
            <a:br>
              <a:rPr lang="en-US" sz="2400" cap="all" dirty="0"/>
            </a:br>
            <a:r>
              <a:rPr lang="en-US" sz="2400" cap="all" dirty="0">
                <a:solidFill>
                  <a:schemeClr val="accent1"/>
                </a:solidFill>
              </a:rPr>
              <a:t>BY AUTOMAZIONI VX </a:t>
            </a:r>
            <a:r>
              <a:rPr lang="en-US" sz="2400" cap="all" dirty="0" err="1">
                <a:solidFill>
                  <a:schemeClr val="accent1"/>
                </a:solidFill>
              </a:rPr>
              <a:t>srl</a:t>
            </a:r>
            <a:br>
              <a:rPr lang="en-US" sz="2400" cap="all" dirty="0"/>
            </a:br>
            <a:r>
              <a:rPr lang="en-US" sz="1800" dirty="0">
                <a:solidFill>
                  <a:schemeClr val="accent1"/>
                </a:solidFill>
              </a:rPr>
              <a:t>Vendor Number 3300127 / Net 30 </a:t>
            </a:r>
            <a:endParaRPr lang="en-US" sz="2400" dirty="0">
              <a:solidFill>
                <a:schemeClr val="accent1"/>
              </a:solidFill>
            </a:endParaRPr>
          </a:p>
        </p:txBody>
      </p:sp>
      <p:sp>
        <p:nvSpPr>
          <p:cNvPr id="3" name="Content Placeholder 2">
            <a:extLst>
              <a:ext uri="{FF2B5EF4-FFF2-40B4-BE49-F238E27FC236}">
                <a16:creationId xmlns:a16="http://schemas.microsoft.com/office/drawing/2014/main" id="{AB65D2DD-65C0-469B-B420-48FF7CBF833C}"/>
              </a:ext>
            </a:extLst>
          </p:cNvPr>
          <p:cNvSpPr>
            <a:spLocks noGrp="1"/>
          </p:cNvSpPr>
          <p:nvPr>
            <p:ph idx="1"/>
          </p:nvPr>
        </p:nvSpPr>
        <p:spPr>
          <a:xfrm>
            <a:off x="614650" y="1524001"/>
            <a:ext cx="5481349" cy="2400300"/>
          </a:xfrm>
        </p:spPr>
        <p:txBody>
          <a:bodyPr/>
          <a:lstStyle/>
          <a:p>
            <a:endParaRPr lang="en-US" sz="1800" b="1" dirty="0"/>
          </a:p>
          <a:p>
            <a:pPr>
              <a:spcBef>
                <a:spcPts val="0"/>
              </a:spcBef>
            </a:pPr>
            <a:r>
              <a:rPr lang="en-US" sz="1200" b="1" dirty="0"/>
              <a:t>Purpose: </a:t>
            </a:r>
          </a:p>
          <a:p>
            <a:pPr marL="236538" lvl="2" indent="0">
              <a:buNone/>
            </a:pPr>
            <a:r>
              <a:rPr lang="en-US" sz="1200" dirty="0"/>
              <a:t>Subcutaneous vaccination device used in hatcheries. Through vertical movements raising the chicks upwards carefully, and in an ergonomic way, on to the vaccination site and vaccinating the day-old chicks, and up to 12-day LAYERS. Jectmatic V2 Single offers 1 subcutaneous injection and Jectmatic V2 Double offers 2 simultaneous subcutaneous injections. </a:t>
            </a:r>
          </a:p>
          <a:p>
            <a:endParaRPr lang="en-US" sz="1400" dirty="0"/>
          </a:p>
          <a:p>
            <a:pPr>
              <a:spcBef>
                <a:spcPts val="0"/>
              </a:spcBef>
            </a:pPr>
            <a:r>
              <a:rPr lang="en-US" sz="1200" b="1" dirty="0"/>
              <a:t>Used With Vaccines Such As: </a:t>
            </a:r>
            <a:endParaRPr lang="en-US" sz="1200" dirty="0"/>
          </a:p>
          <a:p>
            <a:pPr marL="236538" lvl="2" indent="0">
              <a:buNone/>
            </a:pPr>
            <a:r>
              <a:rPr lang="en-US" sz="1200" dirty="0"/>
              <a:t>Water-Base or Oil-Base vaccines. Spray Coccidiosis vaccines applied in hatcheries. Not specific for one product range. </a:t>
            </a:r>
            <a:endParaRPr lang="en-US" sz="1200" b="1" dirty="0"/>
          </a:p>
          <a:p>
            <a:pPr marL="236538" lvl="2" indent="0">
              <a:buNone/>
            </a:pPr>
            <a:endParaRPr lang="en-US" sz="1200" b="1" dirty="0"/>
          </a:p>
          <a:p>
            <a:pPr marL="236538" lvl="2" indent="0">
              <a:buNone/>
            </a:pPr>
            <a:endParaRPr lang="en-US" sz="1200" b="1" dirty="0"/>
          </a:p>
          <a:p>
            <a:pPr marL="236538" lvl="2" indent="0">
              <a:buNone/>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pPr>
              <a:spcBef>
                <a:spcPts val="0"/>
              </a:spcBef>
            </a:pPr>
            <a:endParaRPr lang="en-US" sz="1200" b="1" dirty="0"/>
          </a:p>
          <a:p>
            <a:endParaRPr lang="en-US" dirty="0"/>
          </a:p>
        </p:txBody>
      </p:sp>
      <p:pic>
        <p:nvPicPr>
          <p:cNvPr id="5" name="Picture 4">
            <a:extLst>
              <a:ext uri="{FF2B5EF4-FFF2-40B4-BE49-F238E27FC236}">
                <a16:creationId xmlns:a16="http://schemas.microsoft.com/office/drawing/2014/main" id="{699641A0-AFB0-4A8A-8CAE-847F067A5C6D}"/>
              </a:ext>
            </a:extLst>
          </p:cNvPr>
          <p:cNvPicPr>
            <a:picLocks noChangeAspect="1"/>
          </p:cNvPicPr>
          <p:nvPr/>
        </p:nvPicPr>
        <p:blipFill>
          <a:blip r:embed="rId3"/>
          <a:stretch>
            <a:fillRect/>
          </a:stretch>
        </p:blipFill>
        <p:spPr>
          <a:xfrm>
            <a:off x="6456638" y="1961676"/>
            <a:ext cx="4274966" cy="4258223"/>
          </a:xfrm>
          <a:prstGeom prst="rect">
            <a:avLst/>
          </a:prstGeom>
        </p:spPr>
      </p:pic>
    </p:spTree>
    <p:extLst>
      <p:ext uri="{BB962C8B-B14F-4D97-AF65-F5344CB8AC3E}">
        <p14:creationId xmlns:p14="http://schemas.microsoft.com/office/powerpoint/2010/main" val="1200407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70BB-0445-474A-A94B-16A2EFE25DFE}"/>
              </a:ext>
            </a:extLst>
          </p:cNvPr>
          <p:cNvSpPr>
            <a:spLocks noGrp="1"/>
          </p:cNvSpPr>
          <p:nvPr>
            <p:ph type="title"/>
          </p:nvPr>
        </p:nvSpPr>
        <p:spPr>
          <a:xfrm>
            <a:off x="615049" y="595307"/>
            <a:ext cx="10962696" cy="960412"/>
          </a:xfrm>
        </p:spPr>
        <p:txBody>
          <a:bodyPr>
            <a:normAutofit/>
          </a:bodyPr>
          <a:lstStyle/>
          <a:p>
            <a:r>
              <a:rPr lang="en-US" sz="2800" b="1" dirty="0">
                <a:solidFill>
                  <a:schemeClr val="accent1"/>
                </a:solidFill>
              </a:rPr>
              <a:t>MSD MONO VACCINE HATCHERY SPRAY CABINET </a:t>
            </a:r>
            <a:br>
              <a:rPr lang="en-US" sz="3100" dirty="0"/>
            </a:br>
            <a:r>
              <a:rPr lang="en-US" sz="2400" cap="all" dirty="0">
                <a:solidFill>
                  <a:schemeClr val="accent1"/>
                </a:solidFill>
              </a:rPr>
              <a:t>BY GIORDANO POULTRY PLAST (VALERY TECHNOLOGIES)</a:t>
            </a:r>
            <a:br>
              <a:rPr lang="en-US" sz="2700" cap="all" dirty="0">
                <a:solidFill>
                  <a:schemeClr val="accent1"/>
                </a:solidFill>
              </a:rPr>
            </a:br>
            <a:r>
              <a:rPr lang="en-US" sz="1800" dirty="0">
                <a:solidFill>
                  <a:schemeClr val="accent1"/>
                </a:solidFill>
              </a:rPr>
              <a:t>Vendor Number 3300072 / NET 120</a:t>
            </a:r>
            <a:endParaRPr lang="en-US" sz="1800" dirty="0"/>
          </a:p>
        </p:txBody>
      </p:sp>
      <p:sp>
        <p:nvSpPr>
          <p:cNvPr id="3" name="Content Placeholder 2">
            <a:extLst>
              <a:ext uri="{FF2B5EF4-FFF2-40B4-BE49-F238E27FC236}">
                <a16:creationId xmlns:a16="http://schemas.microsoft.com/office/drawing/2014/main" id="{A23C65FE-9717-440D-9F2D-13CF29738A62}"/>
              </a:ext>
            </a:extLst>
          </p:cNvPr>
          <p:cNvSpPr>
            <a:spLocks noGrp="1"/>
          </p:cNvSpPr>
          <p:nvPr>
            <p:ph idx="1"/>
          </p:nvPr>
        </p:nvSpPr>
        <p:spPr>
          <a:xfrm>
            <a:off x="615049" y="1841786"/>
            <a:ext cx="10962696" cy="4244689"/>
          </a:xfrm>
        </p:spPr>
        <p:txBody>
          <a:bodyPr/>
          <a:lstStyle/>
          <a:p>
            <a:pPr>
              <a:spcBef>
                <a:spcPts val="0"/>
              </a:spcBef>
            </a:pPr>
            <a:r>
              <a:rPr lang="en-US" sz="1200" b="1" dirty="0"/>
              <a:t>Purpose: </a:t>
            </a:r>
          </a:p>
          <a:p>
            <a:pPr>
              <a:spcBef>
                <a:spcPts val="0"/>
              </a:spcBef>
            </a:pPr>
            <a:r>
              <a:rPr lang="en-US" sz="1200" b="1" dirty="0"/>
              <a:t>	</a:t>
            </a:r>
            <a:r>
              <a:rPr lang="en-US" sz="1200" dirty="0"/>
              <a:t>Automatic Sprayer for Poultry. Vaccinates 100 chicks with</a:t>
            </a:r>
          </a:p>
          <a:p>
            <a:pPr>
              <a:spcBef>
                <a:spcPts val="0"/>
              </a:spcBef>
            </a:pPr>
            <a:r>
              <a:rPr lang="en-US" sz="1200" dirty="0"/>
              <a:t>	 21mL of vaccine. The vaccine is sprayed onto the chicks </a:t>
            </a:r>
          </a:p>
          <a:p>
            <a:pPr>
              <a:spcBef>
                <a:spcPts val="0"/>
              </a:spcBef>
            </a:pPr>
            <a:r>
              <a:rPr lang="en-US" sz="1200" dirty="0"/>
              <a:t>	and they preen themselves in order to ingest. </a:t>
            </a:r>
          </a:p>
          <a:p>
            <a:pPr>
              <a:spcBef>
                <a:spcPts val="0"/>
              </a:spcBef>
            </a:pPr>
            <a:endParaRPr lang="en-US" sz="1200" b="1" dirty="0"/>
          </a:p>
          <a:p>
            <a:pPr>
              <a:spcBef>
                <a:spcPts val="0"/>
              </a:spcBef>
            </a:pPr>
            <a:r>
              <a:rPr lang="en-US" sz="1200" b="1" dirty="0"/>
              <a:t>Used With Vaccines Such As:  </a:t>
            </a:r>
          </a:p>
          <a:p>
            <a:pPr>
              <a:spcBef>
                <a:spcPts val="0"/>
              </a:spcBef>
            </a:pPr>
            <a:r>
              <a:rPr lang="en-US" sz="1200" dirty="0"/>
              <a:t>	Coccidiosis or Respiratory Vaccines. Not specific for just </a:t>
            </a:r>
          </a:p>
          <a:p>
            <a:pPr>
              <a:spcBef>
                <a:spcPts val="0"/>
              </a:spcBef>
            </a:pPr>
            <a:r>
              <a:rPr lang="en-US" sz="1200" dirty="0"/>
              <a:t>	one product range. Can apply Nobilis M65. </a:t>
            </a:r>
            <a:endParaRPr lang="en-US" sz="1200" b="1" dirty="0"/>
          </a:p>
          <a:p>
            <a:r>
              <a:rPr lang="en-US" sz="1200" b="1" dirty="0"/>
              <a:t>Information: </a:t>
            </a:r>
          </a:p>
          <a:p>
            <a:pPr marL="461963" lvl="0" indent="-122238" fontAlgn="base">
              <a:lnSpc>
                <a:spcPct val="100000"/>
              </a:lnSpc>
              <a:spcBef>
                <a:spcPts val="0"/>
              </a:spcBef>
              <a:buFont typeface="Arial" panose="020B0604020202020204" pitchFamily="34" charset="0"/>
              <a:buChar char="•"/>
            </a:pPr>
            <a:r>
              <a:rPr lang="en-US" sz="1200" kern="1200" spc="0" dirty="0">
                <a:solidFill>
                  <a:srgbClr val="37424A"/>
                </a:solidFill>
                <a:cs typeface="+mn-cs"/>
              </a:rPr>
              <a:t>The device ensures the ideal distribution of the vaccine over the entire </a:t>
            </a:r>
          </a:p>
          <a:p>
            <a:pPr marL="461963" lvl="0" indent="-122238" fontAlgn="base">
              <a:lnSpc>
                <a:spcPct val="100000"/>
              </a:lnSpc>
              <a:spcBef>
                <a:spcPts val="0"/>
              </a:spcBef>
            </a:pPr>
            <a:r>
              <a:rPr lang="en-US" sz="1200" kern="1200" spc="0" dirty="0">
                <a:solidFill>
                  <a:srgbClr val="37424A"/>
                </a:solidFill>
                <a:cs typeface="+mn-cs"/>
              </a:rPr>
              <a:t>     surface of the box through four nozzles.</a:t>
            </a:r>
          </a:p>
          <a:p>
            <a:pPr marL="461963" lvl="0" indent="-122238" fontAlgn="base">
              <a:lnSpc>
                <a:spcPct val="100000"/>
              </a:lnSpc>
              <a:spcBef>
                <a:spcPts val="0"/>
              </a:spcBef>
              <a:buFont typeface="Arial" panose="020B0604020202020204" pitchFamily="34" charset="0"/>
              <a:buChar char="•"/>
            </a:pPr>
            <a:r>
              <a:rPr lang="en-US" sz="1200" kern="1200" spc="0" dirty="0">
                <a:solidFill>
                  <a:srgbClr val="37424A"/>
                </a:solidFill>
                <a:cs typeface="+mn-cs"/>
              </a:rPr>
              <a:t>Suitable for the administration of different types of vaccines, </a:t>
            </a:r>
          </a:p>
          <a:p>
            <a:pPr marL="461963" lvl="0" indent="-122238" fontAlgn="base">
              <a:lnSpc>
                <a:spcPct val="100000"/>
              </a:lnSpc>
              <a:spcBef>
                <a:spcPts val="0"/>
              </a:spcBef>
            </a:pPr>
            <a:r>
              <a:rPr lang="en-US" sz="1200" kern="1200" spc="0" dirty="0">
                <a:solidFill>
                  <a:srgbClr val="37424A"/>
                </a:solidFill>
                <a:cs typeface="+mn-cs"/>
              </a:rPr>
              <a:t>     with droplet sizes from 120µm to 300µm.</a:t>
            </a:r>
          </a:p>
          <a:p>
            <a:pPr marL="461963" lvl="0" indent="-122238" fontAlgn="base">
              <a:lnSpc>
                <a:spcPct val="100000"/>
              </a:lnSpc>
              <a:spcBef>
                <a:spcPts val="0"/>
              </a:spcBef>
              <a:buFont typeface="Arial" panose="020B0604020202020204" pitchFamily="34" charset="0"/>
              <a:buChar char="•"/>
            </a:pPr>
            <a:r>
              <a:rPr lang="en-US" sz="1200" kern="1200" spc="0" dirty="0">
                <a:solidFill>
                  <a:srgbClr val="37424A"/>
                </a:solidFill>
                <a:cs typeface="+mn-cs"/>
              </a:rPr>
              <a:t>Standard equipment of the different types of nozzles adapted </a:t>
            </a:r>
          </a:p>
          <a:p>
            <a:pPr marL="461963" lvl="0" indent="-122238" fontAlgn="base">
              <a:lnSpc>
                <a:spcPct val="100000"/>
              </a:lnSpc>
              <a:spcBef>
                <a:spcPts val="0"/>
              </a:spcBef>
            </a:pPr>
            <a:r>
              <a:rPr lang="en-US" sz="1200" kern="1200" spc="0" dirty="0">
                <a:solidFill>
                  <a:srgbClr val="37424A"/>
                </a:solidFill>
                <a:cs typeface="+mn-cs"/>
              </a:rPr>
              <a:t>     to the type of administration.</a:t>
            </a:r>
          </a:p>
          <a:p>
            <a:pPr marL="461963" lvl="0" indent="-122238" fontAlgn="base">
              <a:lnSpc>
                <a:spcPct val="100000"/>
              </a:lnSpc>
              <a:spcBef>
                <a:spcPts val="0"/>
              </a:spcBef>
              <a:buFont typeface="Arial" panose="020B0604020202020204" pitchFamily="34" charset="0"/>
              <a:buChar char="•"/>
            </a:pPr>
            <a:r>
              <a:rPr lang="en-US" sz="1200" kern="1200" spc="0" dirty="0">
                <a:solidFill>
                  <a:srgbClr val="37424A"/>
                </a:solidFill>
                <a:cs typeface="+mn-cs"/>
              </a:rPr>
              <a:t>This device guarantees a totally independent volume, </a:t>
            </a:r>
          </a:p>
          <a:p>
            <a:pPr marL="461963" lvl="0" indent="-122238" fontAlgn="base">
              <a:lnSpc>
                <a:spcPct val="100000"/>
              </a:lnSpc>
              <a:spcBef>
                <a:spcPts val="0"/>
              </a:spcBef>
            </a:pPr>
            <a:r>
              <a:rPr lang="en-US" sz="1200" kern="1200" spc="0" dirty="0">
                <a:solidFill>
                  <a:srgbClr val="37424A"/>
                </a:solidFill>
                <a:cs typeface="+mn-cs"/>
              </a:rPr>
              <a:t>     pressure and droplet size on each dispenser.</a:t>
            </a:r>
          </a:p>
          <a:p>
            <a:pPr marL="461963" lvl="0" indent="-122238" fontAlgn="base">
              <a:lnSpc>
                <a:spcPct val="100000"/>
              </a:lnSpc>
              <a:spcBef>
                <a:spcPts val="0"/>
              </a:spcBef>
              <a:buFont typeface="Arial" panose="020B0604020202020204" pitchFamily="34" charset="0"/>
              <a:buChar char="•"/>
            </a:pPr>
            <a:r>
              <a:rPr lang="en-US" sz="1200" kern="1200" spc="0" dirty="0">
                <a:solidFill>
                  <a:srgbClr val="37424A"/>
                </a:solidFill>
                <a:cs typeface="+mn-cs"/>
              </a:rPr>
              <a:t>The movement of the device is solely pneumatic. Therefore, to operate,</a:t>
            </a:r>
          </a:p>
          <a:p>
            <a:pPr marL="461963" lvl="0" indent="-122238" fontAlgn="base">
              <a:lnSpc>
                <a:spcPct val="100000"/>
              </a:lnSpc>
              <a:spcBef>
                <a:spcPts val="0"/>
              </a:spcBef>
            </a:pPr>
            <a:r>
              <a:rPr lang="en-US" sz="1200" kern="1200" spc="0" dirty="0">
                <a:solidFill>
                  <a:srgbClr val="37424A"/>
                </a:solidFill>
                <a:cs typeface="+mn-cs"/>
              </a:rPr>
              <a:t>     it only needs to be connected to a compressed area generator.</a:t>
            </a:r>
          </a:p>
          <a:p>
            <a:pPr marL="461963" lvl="0" indent="-122238" fontAlgn="base">
              <a:lnSpc>
                <a:spcPct val="100000"/>
              </a:lnSpc>
              <a:spcBef>
                <a:spcPts val="0"/>
              </a:spcBef>
              <a:buFont typeface="Arial" panose="020B0604020202020204" pitchFamily="34" charset="0"/>
              <a:buChar char="•"/>
            </a:pPr>
            <a:r>
              <a:rPr lang="en-US" sz="1200" kern="1200" spc="0" dirty="0">
                <a:solidFill>
                  <a:srgbClr val="37424A"/>
                </a:solidFill>
                <a:cs typeface="+mn-cs"/>
              </a:rPr>
              <a:t>It does not require an electric power supply.</a:t>
            </a:r>
          </a:p>
          <a:p>
            <a:pPr marL="461963" lvl="0" indent="-122238" fontAlgn="base">
              <a:lnSpc>
                <a:spcPct val="100000"/>
              </a:lnSpc>
              <a:spcBef>
                <a:spcPts val="0"/>
              </a:spcBef>
              <a:buFont typeface="Arial" panose="020B0604020202020204" pitchFamily="34" charset="0"/>
              <a:buChar char="•"/>
            </a:pPr>
            <a:r>
              <a:rPr lang="it-IT" sz="1200" dirty="0"/>
              <a:t>The layout of the </a:t>
            </a:r>
            <a:r>
              <a:rPr lang="it-IT" sz="1200" dirty="0" err="1"/>
              <a:t>appliance</a:t>
            </a:r>
            <a:r>
              <a:rPr lang="it-IT" sz="1200" dirty="0"/>
              <a:t> </a:t>
            </a:r>
            <a:r>
              <a:rPr lang="it-IT" sz="1200" dirty="0" err="1"/>
              <a:t>allows</a:t>
            </a:r>
            <a:r>
              <a:rPr lang="it-IT" sz="1200" dirty="0"/>
              <a:t> easy and </a:t>
            </a:r>
            <a:r>
              <a:rPr lang="it-IT" sz="1200" dirty="0" err="1"/>
              <a:t>thorough</a:t>
            </a:r>
            <a:r>
              <a:rPr lang="it-IT" sz="1200" dirty="0"/>
              <a:t> </a:t>
            </a:r>
            <a:r>
              <a:rPr lang="it-IT" sz="1200" dirty="0" err="1"/>
              <a:t>cleaning</a:t>
            </a:r>
            <a:r>
              <a:rPr lang="it-IT" sz="1200" dirty="0"/>
              <a:t> </a:t>
            </a:r>
            <a:r>
              <a:rPr lang="it-IT" sz="1200" dirty="0" err="1"/>
              <a:t>at</a:t>
            </a:r>
            <a:r>
              <a:rPr lang="it-IT" sz="1200" dirty="0"/>
              <a:t> the end of </a:t>
            </a:r>
            <a:r>
              <a:rPr lang="it-IT" sz="1200" dirty="0" err="1"/>
              <a:t>each</a:t>
            </a:r>
            <a:r>
              <a:rPr lang="it-IT" sz="1200" dirty="0"/>
              <a:t> </a:t>
            </a:r>
            <a:r>
              <a:rPr lang="it-IT" sz="1200" dirty="0" err="1"/>
              <a:t>cycle</a:t>
            </a:r>
            <a:r>
              <a:rPr lang="it-IT" sz="1200" dirty="0"/>
              <a:t> of use.</a:t>
            </a:r>
            <a:endParaRPr lang="en-US" sz="1200"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r>
              <a:rPr lang="en-US" sz="1200" b="1" kern="1200" spc="0" dirty="0">
                <a:solidFill>
                  <a:srgbClr val="37424A"/>
                </a:solidFill>
                <a:cs typeface="+mn-cs"/>
              </a:rPr>
              <a:t>Price: </a:t>
            </a:r>
            <a:r>
              <a:rPr lang="fr-FR" sz="1200" dirty="0"/>
              <a:t> € 1,381</a:t>
            </a:r>
          </a:p>
          <a:p>
            <a:endParaRPr lang="en-US" dirty="0"/>
          </a:p>
        </p:txBody>
      </p:sp>
      <p:pic>
        <p:nvPicPr>
          <p:cNvPr id="1028" name="Picture 4">
            <a:extLst>
              <a:ext uri="{FF2B5EF4-FFF2-40B4-BE49-F238E27FC236}">
                <a16:creationId xmlns:a16="http://schemas.microsoft.com/office/drawing/2014/main" id="{744E2633-077D-4A0A-A3FF-BC22DD8FF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589" y="1841786"/>
            <a:ext cx="3650304" cy="365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676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70BB-0445-474A-A94B-16A2EFE25DFE}"/>
              </a:ext>
            </a:extLst>
          </p:cNvPr>
          <p:cNvSpPr>
            <a:spLocks noGrp="1"/>
          </p:cNvSpPr>
          <p:nvPr>
            <p:ph type="title"/>
          </p:nvPr>
        </p:nvSpPr>
        <p:spPr>
          <a:xfrm>
            <a:off x="614255" y="595419"/>
            <a:ext cx="10962696" cy="1477207"/>
          </a:xfrm>
        </p:spPr>
        <p:txBody>
          <a:bodyPr>
            <a:normAutofit/>
          </a:bodyPr>
          <a:lstStyle/>
          <a:p>
            <a:r>
              <a:rPr lang="en-US" sz="2800" b="1" dirty="0">
                <a:solidFill>
                  <a:schemeClr val="accent1"/>
                </a:solidFill>
              </a:rPr>
              <a:t>MSD DOUBLE VACCINE HATCHERY SPRAY CABINET </a:t>
            </a:r>
            <a:br>
              <a:rPr lang="en-US" sz="3100" dirty="0"/>
            </a:br>
            <a:r>
              <a:rPr lang="en-US" sz="2400" cap="all" dirty="0">
                <a:solidFill>
                  <a:schemeClr val="accent1"/>
                </a:solidFill>
              </a:rPr>
              <a:t>BY GIORDANO POULTRY PLAST (VALERY TECHNOLOGIES)</a:t>
            </a:r>
            <a:br>
              <a:rPr lang="en-US" sz="2700" cap="all" dirty="0">
                <a:solidFill>
                  <a:schemeClr val="accent1"/>
                </a:solidFill>
              </a:rPr>
            </a:br>
            <a:r>
              <a:rPr lang="en-US" sz="1800" dirty="0">
                <a:solidFill>
                  <a:schemeClr val="accent1"/>
                </a:solidFill>
              </a:rPr>
              <a:t>Vendor Number 3300072 / NET 120 </a:t>
            </a:r>
            <a:endParaRPr lang="en-US" sz="1800" dirty="0"/>
          </a:p>
        </p:txBody>
      </p:sp>
      <p:sp>
        <p:nvSpPr>
          <p:cNvPr id="3" name="Content Placeholder 2">
            <a:extLst>
              <a:ext uri="{FF2B5EF4-FFF2-40B4-BE49-F238E27FC236}">
                <a16:creationId xmlns:a16="http://schemas.microsoft.com/office/drawing/2014/main" id="{A23C65FE-9717-440D-9F2D-13CF29738A62}"/>
              </a:ext>
            </a:extLst>
          </p:cNvPr>
          <p:cNvSpPr>
            <a:spLocks noGrp="1"/>
          </p:cNvSpPr>
          <p:nvPr>
            <p:ph idx="1"/>
          </p:nvPr>
        </p:nvSpPr>
        <p:spPr>
          <a:xfrm>
            <a:off x="614255" y="1815662"/>
            <a:ext cx="7031871" cy="4070788"/>
          </a:xfrm>
        </p:spPr>
        <p:txBody>
          <a:bodyPr/>
          <a:lstStyle/>
          <a:p>
            <a:pPr>
              <a:spcBef>
                <a:spcPts val="0"/>
              </a:spcBef>
            </a:pPr>
            <a:r>
              <a:rPr lang="en-US" sz="1200" b="1" dirty="0"/>
              <a:t>Purpose: </a:t>
            </a:r>
          </a:p>
          <a:p>
            <a:pPr marL="236538" lvl="2" indent="0">
              <a:buNone/>
            </a:pPr>
            <a:r>
              <a:rPr lang="en-US" sz="1200" dirty="0"/>
              <a:t>Automatic Sprayer for Poultry. Vaccinates 100 chicks with 21mL of vaccine. The vaccine is sprayed onto the chicks and they preen themselves in order to ingest. </a:t>
            </a:r>
          </a:p>
          <a:p>
            <a:pPr>
              <a:spcBef>
                <a:spcPts val="0"/>
              </a:spcBef>
            </a:pPr>
            <a:endParaRPr lang="en-US" sz="1200" b="1" dirty="0"/>
          </a:p>
          <a:p>
            <a:pPr>
              <a:spcBef>
                <a:spcPts val="0"/>
              </a:spcBef>
            </a:pPr>
            <a:r>
              <a:rPr lang="en-US" sz="1200" b="1" dirty="0"/>
              <a:t>Used With Vaccines Such As:  </a:t>
            </a:r>
          </a:p>
          <a:p>
            <a:pPr marL="236538" lvl="2" indent="0">
              <a:buNone/>
            </a:pPr>
            <a:r>
              <a:rPr lang="en-US" sz="1200" dirty="0"/>
              <a:t>Coccidiosis or Respiratory Vaccines. Not specific for just one product range. Can apply Nobilis M65. </a:t>
            </a:r>
            <a:endParaRPr lang="en-US" sz="1200" b="1" dirty="0"/>
          </a:p>
          <a:p>
            <a:r>
              <a:rPr lang="en-US" sz="1200" b="1" dirty="0"/>
              <a:t>Information: </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This version combines on the same device two separate distribution systems, </a:t>
            </a:r>
          </a:p>
          <a:p>
            <a:pPr marL="227013" lvl="0" indent="-114300" fontAlgn="base">
              <a:lnSpc>
                <a:spcPct val="100000"/>
              </a:lnSpc>
              <a:spcBef>
                <a:spcPts val="0"/>
              </a:spcBef>
            </a:pPr>
            <a:r>
              <a:rPr lang="en-US" sz="1200" kern="1200" spc="0" dirty="0">
                <a:solidFill>
                  <a:srgbClr val="37424A"/>
                </a:solidFill>
              </a:rPr>
              <a:t>     such as to enable a dual vaccine intervention with a single transit of the box. </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Two independent pistons allow the distribution of the vaccine over the entire </a:t>
            </a:r>
          </a:p>
          <a:p>
            <a:pPr marL="227013" lvl="0" indent="-114300" fontAlgn="base">
              <a:lnSpc>
                <a:spcPct val="100000"/>
              </a:lnSpc>
              <a:spcBef>
                <a:spcPts val="0"/>
              </a:spcBef>
            </a:pPr>
            <a:r>
              <a:rPr lang="en-US" sz="1200" kern="1200" spc="0" dirty="0">
                <a:solidFill>
                  <a:srgbClr val="37424A"/>
                </a:solidFill>
              </a:rPr>
              <a:t>     surface of the box </a:t>
            </a:r>
            <a:r>
              <a:rPr lang="en-US" sz="1200" kern="1200" spc="0" dirty="0"/>
              <a:t>through six nozzles.</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Suitable for the administration of different types of vaccines, </a:t>
            </a:r>
          </a:p>
          <a:p>
            <a:pPr marL="227013" lvl="0" indent="-114300" fontAlgn="base">
              <a:lnSpc>
                <a:spcPct val="100000"/>
              </a:lnSpc>
              <a:spcBef>
                <a:spcPts val="0"/>
              </a:spcBef>
            </a:pPr>
            <a:r>
              <a:rPr lang="en-US" sz="1200" kern="1200" spc="0" dirty="0">
                <a:solidFill>
                  <a:srgbClr val="37424A"/>
                </a:solidFill>
              </a:rPr>
              <a:t>     with droplet sizes from 120µm to 300µm.</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Standard equipment of the different types of nozzles adapted </a:t>
            </a:r>
          </a:p>
          <a:p>
            <a:pPr marL="227013" lvl="0" indent="-114300" fontAlgn="base">
              <a:lnSpc>
                <a:spcPct val="100000"/>
              </a:lnSpc>
              <a:spcBef>
                <a:spcPts val="0"/>
              </a:spcBef>
            </a:pPr>
            <a:r>
              <a:rPr lang="en-US" sz="1200" kern="1200" spc="0" dirty="0">
                <a:solidFill>
                  <a:srgbClr val="37424A"/>
                </a:solidFill>
              </a:rPr>
              <a:t>     to the type of administration.</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This device guarantees a totally independent volume, </a:t>
            </a:r>
          </a:p>
          <a:p>
            <a:pPr marL="227013" lvl="0" indent="-114300" fontAlgn="base">
              <a:lnSpc>
                <a:spcPct val="100000"/>
              </a:lnSpc>
              <a:spcBef>
                <a:spcPts val="0"/>
              </a:spcBef>
            </a:pPr>
            <a:r>
              <a:rPr lang="en-US" sz="1200" kern="1200" spc="0" dirty="0">
                <a:solidFill>
                  <a:srgbClr val="37424A"/>
                </a:solidFill>
              </a:rPr>
              <a:t>     pressure and droplet size on each dispenser.</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The movement of the device is solely pneumatic. Therefore, to operate, </a:t>
            </a:r>
          </a:p>
          <a:p>
            <a:pPr marL="227013" lvl="0" indent="-114300" fontAlgn="base">
              <a:lnSpc>
                <a:spcPct val="100000"/>
              </a:lnSpc>
              <a:spcBef>
                <a:spcPts val="0"/>
              </a:spcBef>
            </a:pPr>
            <a:r>
              <a:rPr lang="en-US" sz="1200" kern="1200" spc="0" dirty="0">
                <a:solidFill>
                  <a:srgbClr val="37424A"/>
                </a:solidFill>
              </a:rPr>
              <a:t>     it only needs to be connected to a compressed area generator.</a:t>
            </a:r>
          </a:p>
          <a:p>
            <a:pPr marL="227013" lvl="0" indent="-114300" fontAlgn="base">
              <a:lnSpc>
                <a:spcPct val="100000"/>
              </a:lnSpc>
              <a:spcBef>
                <a:spcPts val="0"/>
              </a:spcBef>
              <a:buFont typeface="Arial" panose="020B0604020202020204" pitchFamily="34" charset="0"/>
              <a:buChar char="•"/>
            </a:pPr>
            <a:r>
              <a:rPr lang="en-US" sz="1200" kern="1200" spc="0" dirty="0">
                <a:solidFill>
                  <a:srgbClr val="37424A"/>
                </a:solidFill>
              </a:rPr>
              <a:t>It does not require an electric power supply.</a:t>
            </a:r>
          </a:p>
          <a:p>
            <a:pPr marL="227013" lvl="0" indent="-114300" fontAlgn="base">
              <a:lnSpc>
                <a:spcPct val="100000"/>
              </a:lnSpc>
              <a:spcBef>
                <a:spcPts val="0"/>
              </a:spcBef>
              <a:buFont typeface="Arial" panose="020B0604020202020204" pitchFamily="34" charset="0"/>
              <a:buChar char="•"/>
            </a:pPr>
            <a:r>
              <a:rPr lang="it-IT" sz="1200" dirty="0"/>
              <a:t>The layout of the </a:t>
            </a:r>
            <a:r>
              <a:rPr lang="it-IT" sz="1200" dirty="0" err="1"/>
              <a:t>appliance</a:t>
            </a:r>
            <a:r>
              <a:rPr lang="it-IT" sz="1200" dirty="0"/>
              <a:t> </a:t>
            </a:r>
            <a:r>
              <a:rPr lang="it-IT" sz="1200" dirty="0" err="1"/>
              <a:t>allows</a:t>
            </a:r>
            <a:r>
              <a:rPr lang="it-IT" sz="1200" dirty="0"/>
              <a:t> easy and </a:t>
            </a:r>
            <a:r>
              <a:rPr lang="it-IT" sz="1200" dirty="0" err="1"/>
              <a:t>thorough</a:t>
            </a:r>
            <a:r>
              <a:rPr lang="it-IT" sz="1200" dirty="0"/>
              <a:t> </a:t>
            </a:r>
            <a:r>
              <a:rPr lang="it-IT" sz="1200" dirty="0" err="1"/>
              <a:t>cleaning</a:t>
            </a:r>
            <a:r>
              <a:rPr lang="it-IT" sz="1200" dirty="0"/>
              <a:t> </a:t>
            </a:r>
            <a:r>
              <a:rPr lang="it-IT" sz="1200" dirty="0" err="1"/>
              <a:t>at</a:t>
            </a:r>
            <a:r>
              <a:rPr lang="it-IT" sz="1200" dirty="0"/>
              <a:t> the end of </a:t>
            </a:r>
            <a:r>
              <a:rPr lang="it-IT" sz="1200" dirty="0" err="1"/>
              <a:t>each</a:t>
            </a:r>
            <a:r>
              <a:rPr lang="it-IT" sz="1200" dirty="0"/>
              <a:t> </a:t>
            </a:r>
            <a:r>
              <a:rPr lang="it-IT" sz="1200" dirty="0" err="1"/>
              <a:t>cycle</a:t>
            </a:r>
            <a:r>
              <a:rPr lang="it-IT" sz="1200" dirty="0"/>
              <a:t> of use.</a:t>
            </a:r>
            <a:endParaRPr lang="en-US" sz="1200" kern="1200" spc="0" dirty="0">
              <a:solidFill>
                <a:srgbClr val="37424A"/>
              </a:solidFill>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endParaRPr lang="en-US" sz="1200" b="1" kern="1200" spc="0" dirty="0">
              <a:solidFill>
                <a:srgbClr val="37424A"/>
              </a:solidFill>
              <a:cs typeface="+mn-cs"/>
            </a:endParaRPr>
          </a:p>
          <a:p>
            <a:pPr lvl="0" fontAlgn="base">
              <a:lnSpc>
                <a:spcPct val="100000"/>
              </a:lnSpc>
              <a:spcBef>
                <a:spcPts val="0"/>
              </a:spcBef>
            </a:pPr>
            <a:r>
              <a:rPr lang="en-US" sz="1200" b="1" kern="1200" spc="0" dirty="0">
                <a:solidFill>
                  <a:srgbClr val="37424A"/>
                </a:solidFill>
                <a:cs typeface="+mn-cs"/>
              </a:rPr>
              <a:t>Price: </a:t>
            </a:r>
            <a:r>
              <a:rPr lang="fr-FR" sz="1200" dirty="0"/>
              <a:t> € 1,695 </a:t>
            </a:r>
          </a:p>
          <a:p>
            <a:pPr lvl="0" fontAlgn="base">
              <a:lnSpc>
                <a:spcPct val="100000"/>
              </a:lnSpc>
              <a:spcBef>
                <a:spcPts val="0"/>
              </a:spcBef>
            </a:pPr>
            <a:r>
              <a:rPr lang="fr-FR" sz="1200" dirty="0"/>
              <a:t>(Shaker/mixer </a:t>
            </a:r>
            <a:r>
              <a:rPr lang="fr-FR" sz="1200" dirty="0" err="1"/>
              <a:t>also</a:t>
            </a:r>
            <a:r>
              <a:rPr lang="fr-FR" sz="1200" dirty="0"/>
              <a:t> </a:t>
            </a:r>
            <a:r>
              <a:rPr lang="fr-FR" sz="1200" dirty="0" err="1"/>
              <a:t>available</a:t>
            </a:r>
            <a:r>
              <a:rPr lang="fr-FR" sz="1200" dirty="0"/>
              <a:t> if </a:t>
            </a:r>
            <a:r>
              <a:rPr lang="fr-FR" sz="1200" dirty="0" err="1"/>
              <a:t>needed</a:t>
            </a:r>
            <a:r>
              <a:rPr lang="fr-FR" sz="1200" dirty="0"/>
              <a:t> for an </a:t>
            </a:r>
            <a:r>
              <a:rPr lang="fr-FR" sz="1200" dirty="0" err="1"/>
              <a:t>additional</a:t>
            </a:r>
            <a:r>
              <a:rPr lang="fr-FR" sz="1200" dirty="0"/>
              <a:t> € 530)</a:t>
            </a:r>
          </a:p>
          <a:p>
            <a:endParaRPr lang="en-US"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341" y="2080470"/>
            <a:ext cx="5587067" cy="3724712"/>
          </a:xfrm>
          <a:prstGeom prst="rect">
            <a:avLst/>
          </a:prstGeom>
        </p:spPr>
      </p:pic>
    </p:spTree>
    <p:extLst>
      <p:ext uri="{BB962C8B-B14F-4D97-AF65-F5344CB8AC3E}">
        <p14:creationId xmlns:p14="http://schemas.microsoft.com/office/powerpoint/2010/main" val="3525399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rck Template without Anthem No Images">
  <a:themeElements>
    <a:clrScheme name="Merck Rebrand">
      <a:dk1>
        <a:srgbClr val="0C2340"/>
      </a:dk1>
      <a:lt1>
        <a:sysClr val="window" lastClr="FFFFFF"/>
      </a:lt1>
      <a:dk2>
        <a:srgbClr val="0C2340"/>
      </a:dk2>
      <a:lt2>
        <a:srgbClr val="F2F2F2"/>
      </a:lt2>
      <a:accent1>
        <a:srgbClr val="00877C"/>
      </a:accent1>
      <a:accent2>
        <a:srgbClr val="00877C"/>
      </a:accent2>
      <a:accent3>
        <a:srgbClr val="6ECEB2"/>
      </a:accent3>
      <a:accent4>
        <a:srgbClr val="F7F7F7"/>
      </a:accent4>
      <a:accent5>
        <a:srgbClr val="575CA9"/>
      </a:accent5>
      <a:accent6>
        <a:srgbClr val="BFD73A"/>
      </a:accent6>
      <a:hlink>
        <a:srgbClr val="00877C"/>
      </a:hlink>
      <a:folHlink>
        <a:srgbClr val="00877C"/>
      </a:folHlink>
    </a:clrScheme>
    <a:fontScheme name="Merck Font Theme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Merck No Tag 16.9 Template v7" id="{31D03E79-2832-2541-81F6-D8F6F0E8BFA0}" vid="{05E42707-AC2D-D348-BA11-0EA99F5044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sisl xmlns:xsi="http://www.w3.org/2001/XMLSchema-instance" xmlns:xsd="http://www.w3.org/2001/XMLSchema" xmlns="http://www.boldonjames.com/2008/01/sie/internal/label" sislVersion="0" policy="a10f9ac0-5937-4b4f-b459-96aedd9ed2c5" origin="userSelected">
  <element uid="9920fcc9-9f43-4d43-9e3e-b98a219cfd55" value=""/>
</sisl>
</file>

<file path=customXml/item2.xml><?xml version="1.0" encoding="utf-8"?>
<ct:contentTypeSchema xmlns:ct="http://schemas.microsoft.com/office/2006/metadata/contentType" xmlns:ma="http://schemas.microsoft.com/office/2006/metadata/properties/metaAttributes" ct:_="" ma:_="" ma:contentTypeName="Document" ma:contentTypeID="0x0101003EB0B679B14FCD41BB987F6F1F0BC745" ma:contentTypeVersion="6" ma:contentTypeDescription="Create a new document." ma:contentTypeScope="" ma:versionID="c43c3539ad7ecb8c6627dd5beead395b">
  <xsd:schema xmlns:xsd="http://www.w3.org/2001/XMLSchema" xmlns:xs="http://www.w3.org/2001/XMLSchema" xmlns:p="http://schemas.microsoft.com/office/2006/metadata/properties" xmlns:ns2="cae55ee9-571f-422f-a496-3710b489647c" xmlns:ns3="473461d0-9c5f-4828-8e81-1a96d06dd838" targetNamespace="http://schemas.microsoft.com/office/2006/metadata/properties" ma:root="true" ma:fieldsID="0a277f8ae5f43a08d810cf3b73d1c3fd" ns2:_="" ns3:_="">
    <xsd:import namespace="cae55ee9-571f-422f-a496-3710b489647c"/>
    <xsd:import namespace="473461d0-9c5f-4828-8e81-1a96d06dd83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55ee9-571f-422f-a496-3710b48964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461d0-9c5f-4828-8e81-1a96d06dd83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A6EC41-1297-4BC7-9403-F22D2DA056C4}">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FF8C16FB-85FE-4B01-8D05-792607BFA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e55ee9-571f-422f-a496-3710b489647c"/>
    <ds:schemaRef ds:uri="473461d0-9c5f-4828-8e81-1a96d06dd8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C956E7-C513-4983-8739-9772D43217B1}">
  <ds:schemaRefs>
    <ds:schemaRef ds:uri="http://schemas.microsoft.com/sharepoint/v3/contenttype/forms"/>
  </ds:schemaRefs>
</ds:datastoreItem>
</file>

<file path=customXml/itemProps4.xml><?xml version="1.0" encoding="utf-8"?>
<ds:datastoreItem xmlns:ds="http://schemas.openxmlformats.org/officeDocument/2006/customXml" ds:itemID="{23DDAA49-9502-4B85-889B-D93B40A6DF9B}">
  <ds:schemaRefs>
    <ds:schemaRef ds:uri="http://schemas.microsoft.com/office/2006/metadata/properties"/>
    <ds:schemaRef ds:uri="473461d0-9c5f-4828-8e81-1a96d06dd83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ae55ee9-571f-422f-a496-3710b489647c"/>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540</TotalTime>
  <Words>3017</Words>
  <Application>Microsoft Office PowerPoint</Application>
  <PresentationFormat>Widescreen</PresentationFormat>
  <Paragraphs>402</Paragraphs>
  <Slides>22</Slides>
  <Notes>22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Arial Narrow</vt:lpstr>
      <vt:lpstr>Calibri</vt:lpstr>
      <vt:lpstr>Calibri Light</vt:lpstr>
      <vt:lpstr>Lucida Grande</vt:lpstr>
      <vt:lpstr>Wingdings</vt:lpstr>
      <vt:lpstr>Office Theme</vt:lpstr>
      <vt:lpstr>Merck Template without Anthem No Images</vt:lpstr>
      <vt:lpstr>AH GSM – Animal Health CMO Poultry Devices </vt:lpstr>
      <vt:lpstr>Table of Contents </vt:lpstr>
      <vt:lpstr>HATCHERY VACCINATION DEVICES </vt:lpstr>
      <vt:lpstr>NOBILIS SINGLE SUBCUTANEOUS INJECTOR BY ZOO TECHNIQUES Vendor Number 3116041 / NET 60 </vt:lpstr>
      <vt:lpstr>NOBILIS DOUBLE SUBCUTANEOUS INJECTOR BY ZOO TECHNIQUES  Vendor Number 3116041 / NET 60 </vt:lpstr>
      <vt:lpstr>INNOJECT PRO  BY AUTOMAZIONI VX SRL Vendor Number 3300127 / Net 30   </vt:lpstr>
      <vt:lpstr>JECTMATIC V2 BY AUTOMAZIONI VX srl Vendor Number 3300127 / Net 30 </vt:lpstr>
      <vt:lpstr>MSD MONO VACCINE HATCHERY SPRAY CABINET  BY GIORDANO POULTRY PLAST (VALERY TECHNOLOGIES) Vendor Number 3300072 / NET 120</vt:lpstr>
      <vt:lpstr>MSD DOUBLE VACCINE HATCHERY SPRAY CABINET  BY GIORDANO POULTRY PLAST (VALERY TECHNOLOGIES) Vendor Number 3300072 / NET 120 </vt:lpstr>
      <vt:lpstr>MSD MIDHAS BY GIORDANO POULTRY PLAST (VALERY TECHNOLOGIES) Vendor Number 3300072 / NET 120  </vt:lpstr>
      <vt:lpstr>MSD SPRAY WAGON TROLLEY BY GIORDANO POULTRY PLAST (VALERY TECHNOLOGIES) Vendor Number 3300072 / NET 120 </vt:lpstr>
      <vt:lpstr>MSD DOUBLE BREAST VACCINATOR (DBV)  BY HENKE-SASS WOLF  Vendor Number 3093190 / NET 90 </vt:lpstr>
      <vt:lpstr>MSD DOUBLE BREAST VACCINATOR (DBV) INFORMATION VIDEO</vt:lpstr>
      <vt:lpstr>PowerPoint Presentation</vt:lpstr>
      <vt:lpstr>PowerPoint Presentation</vt:lpstr>
      <vt:lpstr>PowerPoint Presentation</vt:lpstr>
      <vt:lpstr>STABBER-WINGWEB  BY HENKE-SASS WOLF  Vendor Number 3093190 / NET 90</vt:lpstr>
      <vt:lpstr>NOBILIS BATTERY POWERED SPRAYER REB 15  BY BIRCHMEIER Versions: EU, UK, AUS, US (Merck) Vendor Number 3085960 / Net 90</vt:lpstr>
      <vt:lpstr>AS 1200 SPRAYER BLOWER WITH BATTERY*  BY BIRCHMEIER Versions: EU, UK, AUS, US(Merck) Vendor Number 3085960 / Net 90</vt:lpstr>
      <vt:lpstr>VectorFog C150 PLUS BY vectornate Vendor Number 3085960 / Net 90</vt:lpstr>
      <vt:lpstr>Vacsup Spray One BY ANNODIS Vendor Number 3130235 / Net 90 </vt:lpstr>
      <vt:lpstr> Supplier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 GSM – Animal Health CMO Poultry Devices</dc:title>
  <dc:creator>Schmidt, Victoria</dc:creator>
  <cp:lastModifiedBy>Mooppan, Arsh</cp:lastModifiedBy>
  <cp:revision>193</cp:revision>
  <dcterms:created xsi:type="dcterms:W3CDTF">2020-06-12T14:33:46Z</dcterms:created>
  <dcterms:modified xsi:type="dcterms:W3CDTF">2021-09-26T10:54:33Z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a030e1f4-5aa8-4be9-a32b-ec3049d87008</vt:lpwstr>
  </property>
  <property fmtid="{D5CDD505-2E9C-101B-9397-08002B2CF9AE}" pid="3" name="bjSaver">
    <vt:lpwstr>CfkJxDpF1b5Tqrt+W0URvOv7s6crqkjR</vt:lpwstr>
  </property>
  <property fmtid="{D5CDD505-2E9C-101B-9397-08002B2CF9AE}" pid="4"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5" name="bjDocumentLabelXML-0">
    <vt:lpwstr>ames.com/2008/01/sie/internal/label"&gt;&lt;element uid="9920fcc9-9f43-4d43-9e3e-b98a219cfd55" value="" /&gt;&lt;/sisl&gt;</vt:lpwstr>
  </property>
  <property fmtid="{D5CDD505-2E9C-101B-9397-08002B2CF9AE}" pid="6" name="bjDocumentSecurityLabel">
    <vt:lpwstr>Not Classified</vt:lpwstr>
  </property>
  <property fmtid="{D5CDD505-2E9C-101B-9397-08002B2CF9AE}" pid="7" name="ContentTypeId">
    <vt:lpwstr>0x0101003EB0B679B14FCD41BB987F6F1F0BC745</vt:lpwstr>
  </property>
  <property fmtid="{D5CDD505-2E9C-101B-9397-08002B2CF9AE}" pid="8" name="_AdHocReviewCycleID">
    <vt:i4>1862715756</vt:i4>
  </property>
  <property fmtid="{D5CDD505-2E9C-101B-9397-08002B2CF9AE}" pid="9" name="_NewReviewCycle">
    <vt:lpwstr/>
  </property>
  <property fmtid="{D5CDD505-2E9C-101B-9397-08002B2CF9AE}" pid="10" name="_EmailSubject">
    <vt:lpwstr>Poultry Catalog UPDATED: 7/6 </vt:lpwstr>
  </property>
  <property fmtid="{D5CDD505-2E9C-101B-9397-08002B2CF9AE}" pid="11" name="_AuthorEmail">
    <vt:lpwstr>sean-patrick.oswald@merck.com</vt:lpwstr>
  </property>
  <property fmtid="{D5CDD505-2E9C-101B-9397-08002B2CF9AE}" pid="12" name="_AuthorEmailDisplayName">
    <vt:lpwstr>Oswald, Sean-Patrick R.</vt:lpwstr>
  </property>
  <property fmtid="{D5CDD505-2E9C-101B-9397-08002B2CF9AE}" pid="13" name="_PreviousAdHocReviewCycleID">
    <vt:i4>1833835769</vt:i4>
  </property>
</Properties>
</file>